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22" r:id="rId2"/>
    <p:sldMasterId id="2147483749" r:id="rId3"/>
    <p:sldMasterId id="2147483763" r:id="rId4"/>
    <p:sldMasterId id="2147483775" r:id="rId5"/>
    <p:sldMasterId id="2147483788" r:id="rId6"/>
    <p:sldMasterId id="2147483792" r:id="rId7"/>
  </p:sldMasterIdLst>
  <p:notesMasterIdLst>
    <p:notesMasterId r:id="rId19"/>
  </p:notesMasterIdLst>
  <p:sldIdLst>
    <p:sldId id="270" r:id="rId8"/>
    <p:sldId id="261" r:id="rId9"/>
    <p:sldId id="281" r:id="rId10"/>
    <p:sldId id="284" r:id="rId11"/>
    <p:sldId id="273" r:id="rId12"/>
    <p:sldId id="274" r:id="rId13"/>
    <p:sldId id="286" r:id="rId14"/>
    <p:sldId id="271" r:id="rId15"/>
    <p:sldId id="263" r:id="rId16"/>
    <p:sldId id="268" r:id="rId17"/>
    <p:sldId id="28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4044D0-05D4-4816-8A9F-3E5FAAAC7ED5}" type="datetimeFigureOut">
              <a:rPr lang="en-US" smtClean="0"/>
              <a:t>3/10/2014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6FFEA0-802D-4E1D-A1C8-47ACD03C7FB2}" type="slidenum">
              <a:rPr lang="en-US" smtClean="0"/>
              <a:t>‹#›</a:t>
            </a:fld>
            <a:endParaRPr lang="en-US"/>
          </a:p>
        </p:txBody>
      </p:sp>
    </p:spTree>
    <p:extLst>
      <p:ext uri="{BB962C8B-B14F-4D97-AF65-F5344CB8AC3E}">
        <p14:creationId xmlns:p14="http://schemas.microsoft.com/office/powerpoint/2010/main" val="1749588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EADDDE3-F41D-434E-ADDB-FB6FFAA7F20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043912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A311CC-1450-4124-810F-95BA88A1A0F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700784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8C7EC35-3284-4625-B958-B2A354F1AAD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800786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F0B8C8E1-4950-4D3F-98AD-025D48AA3FE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67518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C8D688-5747-4A2C-BCFD-42544758BCE9}"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81281799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769D53-84D6-4C61-819E-39EFC768B3EE}"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121375109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01D66E-6D1F-4EBF-999D-02449C7DB556}"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112609400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C06E48-E29D-4F8D-B19E-998D721C813E}"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52485423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358AAC9-7E20-4654-B886-31A0E9727257}"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93732236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819B1C3-57EC-4DA6-BDE5-5F557AA62086}"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40323234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1024CA8-3708-4573-9823-0ABD80195CE1}"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66950430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10DA590-CC49-441F-94D0-3D9C614887E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589094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D11279-CE45-4A49-992A-68EF8435B5B5}"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84716624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42C33D8-47D5-4831-AA47-51E92C7641CA}"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78325912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EC9D2A-39AE-4804-90C2-40BDF7173E26}"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88192813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BBD537-34EB-4095-8F01-BFCFE5A19840}"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0975585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64CA1FE-F33F-4A08-800C-B750977AE199}"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125526455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5F9931-4475-4B6D-B21A-36455CBDB48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29554494"/>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0E7094-16FF-43A4-AE2F-7EE1BD39B1D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56100677"/>
      </p:ext>
    </p:extLst>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42B6DD-8C65-456F-9B6C-569DB0D52EA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32588665"/>
      </p:ext>
    </p:extLst>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FB6FC3-115A-48D6-874D-AD9343676D2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09854418"/>
      </p:ext>
    </p:extLst>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294384A-9092-4030-9FA8-984FA7DBCD1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62454805"/>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84EBB-65E1-48CB-980E-2540B3AB51E2}"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538969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12D43D7-D56C-4942-ADA3-09832001CC8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02376880"/>
      </p:ext>
    </p:extLst>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941141-E93D-4486-914A-150CCA63882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5242939"/>
      </p:ext>
    </p:extLst>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BF1B2F0-3FA7-4955-9F9C-7C245CF78C7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92103763"/>
      </p:ext>
    </p:extLst>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DA78A2-CB61-4902-B131-E3903B2D7BE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86447029"/>
      </p:ext>
    </p:extLst>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0B1731-9B6C-427D-8539-64FDBCB5687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80731412"/>
      </p:ext>
    </p:extLst>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A30076-7BAE-4E58-84ED-9FB271751C1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56225577"/>
      </p:ext>
    </p:extLst>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77724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9F760C8-A3D6-4B1A-ADC1-71DF4A13854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76955635"/>
      </p:ext>
    </p:extLst>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447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76A12D-2E48-4686-8786-D13C29E1275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74987501"/>
      </p:ext>
    </p:extLst>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lgn="ctr">
              <a:defRPr>
                <a:latin typeface="Arial" charset="0"/>
              </a:defRPr>
            </a:lvl1pPr>
          </a:lstStyle>
          <a:p>
            <a:pPr>
              <a:defRPr/>
            </a:pPr>
            <a:endParaRPr lang="es-MX"/>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s-MX"/>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3A8F7443-0DF9-4165-866B-89FDDA512D1C}" type="slidenum">
              <a:rPr lang="es-MX"/>
              <a:pPr>
                <a:defRPr/>
              </a:pPr>
              <a:t>‹#›</a:t>
            </a:fld>
            <a:endParaRPr lang="es-MX"/>
          </a:p>
        </p:txBody>
      </p:sp>
    </p:spTree>
    <p:extLst>
      <p:ext uri="{BB962C8B-B14F-4D97-AF65-F5344CB8AC3E}">
        <p14:creationId xmlns:p14="http://schemas.microsoft.com/office/powerpoint/2010/main" val="422431724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atin typeface="Arial" charset="0"/>
              </a:defRPr>
            </a:lvl1pPr>
          </a:lstStyle>
          <a:p>
            <a:pPr>
              <a:defRPr/>
            </a:pPr>
            <a:endParaRPr lang="es-MX"/>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s-MX"/>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E93334CE-7D9E-469D-8773-68341DB93DD4}" type="slidenum">
              <a:rPr lang="es-MX"/>
              <a:pPr>
                <a:defRPr/>
              </a:pPr>
              <a:t>‹#›</a:t>
            </a:fld>
            <a:endParaRPr lang="es-MX"/>
          </a:p>
        </p:txBody>
      </p:sp>
    </p:spTree>
    <p:extLst>
      <p:ext uri="{BB962C8B-B14F-4D97-AF65-F5344CB8AC3E}">
        <p14:creationId xmlns:p14="http://schemas.microsoft.com/office/powerpoint/2010/main" val="234499922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6BCF8AC-9F35-4A96-A6D5-A5322704D50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0025525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gn="ctr">
              <a:defRPr>
                <a:latin typeface="Arial" charset="0"/>
              </a:defRPr>
            </a:lvl1pPr>
          </a:lstStyle>
          <a:p>
            <a:pPr>
              <a:defRPr/>
            </a:pPr>
            <a:endParaRPr lang="es-MX"/>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s-MX"/>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47F0F5AB-D3C5-4531-9D1F-D64F1A13261C}" type="slidenum">
              <a:rPr lang="es-MX"/>
              <a:pPr>
                <a:defRPr/>
              </a:pPr>
              <a:t>‹#›</a:t>
            </a:fld>
            <a:endParaRPr lang="es-MX"/>
          </a:p>
        </p:txBody>
      </p:sp>
    </p:spTree>
    <p:extLst>
      <p:ext uri="{BB962C8B-B14F-4D97-AF65-F5344CB8AC3E}">
        <p14:creationId xmlns:p14="http://schemas.microsoft.com/office/powerpoint/2010/main" val="213941746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ctr">
              <a:defRPr>
                <a:latin typeface="Arial" charset="0"/>
              </a:defRPr>
            </a:lvl1pPr>
          </a:lstStyle>
          <a:p>
            <a:pPr>
              <a:defRPr/>
            </a:pPr>
            <a:endParaRPr lang="es-MX"/>
          </a:p>
        </p:txBody>
      </p:sp>
      <p:sp>
        <p:nvSpPr>
          <p:cNvPr id="6" name="Footer Placeholder 5"/>
          <p:cNvSpPr>
            <a:spLocks noGrp="1"/>
          </p:cNvSpPr>
          <p:nvPr>
            <p:ph type="ftr" sz="quarter" idx="11"/>
          </p:nvPr>
        </p:nvSpPr>
        <p:spPr/>
        <p:txBody>
          <a:bodyPr/>
          <a:lstStyle>
            <a:lvl1pPr>
              <a:defRPr>
                <a:latin typeface="Arial" charset="0"/>
              </a:defRPr>
            </a:lvl1pPr>
          </a:lstStyle>
          <a:p>
            <a:pPr>
              <a:defRPr/>
            </a:pPr>
            <a:endParaRPr lang="es-MX"/>
          </a:p>
        </p:txBody>
      </p:sp>
      <p:sp>
        <p:nvSpPr>
          <p:cNvPr id="7" name="Slide Number Placeholder 6"/>
          <p:cNvSpPr>
            <a:spLocks noGrp="1"/>
          </p:cNvSpPr>
          <p:nvPr>
            <p:ph type="sldNum" sz="quarter" idx="12"/>
          </p:nvPr>
        </p:nvSpPr>
        <p:spPr/>
        <p:txBody>
          <a:bodyPr/>
          <a:lstStyle>
            <a:lvl1pPr>
              <a:defRPr>
                <a:latin typeface="Arial" charset="0"/>
              </a:defRPr>
            </a:lvl1pPr>
          </a:lstStyle>
          <a:p>
            <a:pPr>
              <a:defRPr/>
            </a:pPr>
            <a:fld id="{9D2B08D9-275D-4A60-8260-F698AD18E1D3}" type="slidenum">
              <a:rPr lang="es-MX"/>
              <a:pPr>
                <a:defRPr/>
              </a:pPr>
              <a:t>‹#›</a:t>
            </a:fld>
            <a:endParaRPr lang="es-MX"/>
          </a:p>
        </p:txBody>
      </p:sp>
    </p:spTree>
    <p:extLst>
      <p:ext uri="{BB962C8B-B14F-4D97-AF65-F5344CB8AC3E}">
        <p14:creationId xmlns:p14="http://schemas.microsoft.com/office/powerpoint/2010/main" val="84574260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lgn="ctr">
              <a:defRPr>
                <a:latin typeface="Arial" charset="0"/>
              </a:defRPr>
            </a:lvl1pPr>
          </a:lstStyle>
          <a:p>
            <a:pPr>
              <a:defRPr/>
            </a:pPr>
            <a:endParaRPr lang="es-MX"/>
          </a:p>
        </p:txBody>
      </p:sp>
      <p:sp>
        <p:nvSpPr>
          <p:cNvPr id="8" name="Footer Placeholder 7"/>
          <p:cNvSpPr>
            <a:spLocks noGrp="1"/>
          </p:cNvSpPr>
          <p:nvPr>
            <p:ph type="ftr" sz="quarter" idx="11"/>
          </p:nvPr>
        </p:nvSpPr>
        <p:spPr/>
        <p:txBody>
          <a:bodyPr/>
          <a:lstStyle>
            <a:lvl1pPr>
              <a:defRPr>
                <a:latin typeface="Arial" charset="0"/>
              </a:defRPr>
            </a:lvl1pPr>
          </a:lstStyle>
          <a:p>
            <a:pPr>
              <a:defRPr/>
            </a:pPr>
            <a:endParaRPr lang="es-MX"/>
          </a:p>
        </p:txBody>
      </p:sp>
      <p:sp>
        <p:nvSpPr>
          <p:cNvPr id="9" name="Slide Number Placeholder 8"/>
          <p:cNvSpPr>
            <a:spLocks noGrp="1"/>
          </p:cNvSpPr>
          <p:nvPr>
            <p:ph type="sldNum" sz="quarter" idx="12"/>
          </p:nvPr>
        </p:nvSpPr>
        <p:spPr/>
        <p:txBody>
          <a:bodyPr/>
          <a:lstStyle>
            <a:lvl1pPr>
              <a:defRPr>
                <a:latin typeface="Arial" charset="0"/>
              </a:defRPr>
            </a:lvl1pPr>
          </a:lstStyle>
          <a:p>
            <a:pPr>
              <a:defRPr/>
            </a:pPr>
            <a:fld id="{4F9BAD30-96EE-4F78-B95E-FFBB8D2C6996}" type="slidenum">
              <a:rPr lang="es-MX"/>
              <a:pPr>
                <a:defRPr/>
              </a:pPr>
              <a:t>‹#›</a:t>
            </a:fld>
            <a:endParaRPr lang="es-MX"/>
          </a:p>
        </p:txBody>
      </p:sp>
    </p:spTree>
    <p:extLst>
      <p:ext uri="{BB962C8B-B14F-4D97-AF65-F5344CB8AC3E}">
        <p14:creationId xmlns:p14="http://schemas.microsoft.com/office/powerpoint/2010/main" val="379056432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lgn="ctr">
              <a:defRPr>
                <a:latin typeface="Arial" charset="0"/>
              </a:defRPr>
            </a:lvl1pPr>
          </a:lstStyle>
          <a:p>
            <a:pPr>
              <a:defRPr/>
            </a:pPr>
            <a:endParaRPr lang="es-MX"/>
          </a:p>
        </p:txBody>
      </p:sp>
      <p:sp>
        <p:nvSpPr>
          <p:cNvPr id="4" name="Footer Placeholder 3"/>
          <p:cNvSpPr>
            <a:spLocks noGrp="1"/>
          </p:cNvSpPr>
          <p:nvPr>
            <p:ph type="ftr" sz="quarter" idx="11"/>
          </p:nvPr>
        </p:nvSpPr>
        <p:spPr/>
        <p:txBody>
          <a:bodyPr/>
          <a:lstStyle>
            <a:lvl1pPr>
              <a:defRPr>
                <a:latin typeface="Arial" charset="0"/>
              </a:defRPr>
            </a:lvl1pPr>
          </a:lstStyle>
          <a:p>
            <a:pPr>
              <a:defRPr/>
            </a:pPr>
            <a:endParaRPr lang="es-MX"/>
          </a:p>
        </p:txBody>
      </p:sp>
      <p:sp>
        <p:nvSpPr>
          <p:cNvPr id="5" name="Slide Number Placeholder 4"/>
          <p:cNvSpPr>
            <a:spLocks noGrp="1"/>
          </p:cNvSpPr>
          <p:nvPr>
            <p:ph type="sldNum" sz="quarter" idx="12"/>
          </p:nvPr>
        </p:nvSpPr>
        <p:spPr/>
        <p:txBody>
          <a:bodyPr/>
          <a:lstStyle>
            <a:lvl1pPr>
              <a:defRPr>
                <a:latin typeface="Arial" charset="0"/>
              </a:defRPr>
            </a:lvl1pPr>
          </a:lstStyle>
          <a:p>
            <a:pPr>
              <a:defRPr/>
            </a:pPr>
            <a:fld id="{1026B7DB-9145-4495-B704-DB0D9D4A3F0C}" type="slidenum">
              <a:rPr lang="es-MX"/>
              <a:pPr>
                <a:defRPr/>
              </a:pPr>
              <a:t>‹#›</a:t>
            </a:fld>
            <a:endParaRPr lang="es-MX"/>
          </a:p>
        </p:txBody>
      </p:sp>
    </p:spTree>
    <p:extLst>
      <p:ext uri="{BB962C8B-B14F-4D97-AF65-F5344CB8AC3E}">
        <p14:creationId xmlns:p14="http://schemas.microsoft.com/office/powerpoint/2010/main" val="112845689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latin typeface="Arial" charset="0"/>
              </a:defRPr>
            </a:lvl1pPr>
          </a:lstStyle>
          <a:p>
            <a:pPr>
              <a:defRPr/>
            </a:pPr>
            <a:endParaRPr lang="es-MX"/>
          </a:p>
        </p:txBody>
      </p:sp>
      <p:sp>
        <p:nvSpPr>
          <p:cNvPr id="3" name="Footer Placeholder 2"/>
          <p:cNvSpPr>
            <a:spLocks noGrp="1"/>
          </p:cNvSpPr>
          <p:nvPr>
            <p:ph type="ftr" sz="quarter" idx="11"/>
          </p:nvPr>
        </p:nvSpPr>
        <p:spPr/>
        <p:txBody>
          <a:bodyPr/>
          <a:lstStyle>
            <a:lvl1pPr>
              <a:defRPr>
                <a:latin typeface="Arial" charset="0"/>
              </a:defRPr>
            </a:lvl1pPr>
          </a:lstStyle>
          <a:p>
            <a:pPr>
              <a:defRPr/>
            </a:pPr>
            <a:endParaRPr lang="es-MX"/>
          </a:p>
        </p:txBody>
      </p:sp>
      <p:sp>
        <p:nvSpPr>
          <p:cNvPr id="4" name="Slide Number Placeholder 3"/>
          <p:cNvSpPr>
            <a:spLocks noGrp="1"/>
          </p:cNvSpPr>
          <p:nvPr>
            <p:ph type="sldNum" sz="quarter" idx="12"/>
          </p:nvPr>
        </p:nvSpPr>
        <p:spPr/>
        <p:txBody>
          <a:bodyPr/>
          <a:lstStyle>
            <a:lvl1pPr>
              <a:defRPr>
                <a:latin typeface="Arial" charset="0"/>
              </a:defRPr>
            </a:lvl1pPr>
          </a:lstStyle>
          <a:p>
            <a:pPr>
              <a:defRPr/>
            </a:pPr>
            <a:fld id="{D20DDC2B-0DB5-4746-935A-804618B088AD}" type="slidenum">
              <a:rPr lang="es-MX"/>
              <a:pPr>
                <a:defRPr/>
              </a:pPr>
              <a:t>‹#›</a:t>
            </a:fld>
            <a:endParaRPr lang="es-MX"/>
          </a:p>
        </p:txBody>
      </p:sp>
    </p:spTree>
    <p:extLst>
      <p:ext uri="{BB962C8B-B14F-4D97-AF65-F5344CB8AC3E}">
        <p14:creationId xmlns:p14="http://schemas.microsoft.com/office/powerpoint/2010/main" val="17921131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a:latin typeface="Arial" charset="0"/>
              </a:defRPr>
            </a:lvl1pPr>
          </a:lstStyle>
          <a:p>
            <a:pPr>
              <a:defRPr/>
            </a:pPr>
            <a:endParaRPr lang="es-MX"/>
          </a:p>
        </p:txBody>
      </p:sp>
      <p:sp>
        <p:nvSpPr>
          <p:cNvPr id="6" name="Footer Placeholder 5"/>
          <p:cNvSpPr>
            <a:spLocks noGrp="1"/>
          </p:cNvSpPr>
          <p:nvPr>
            <p:ph type="ftr" sz="quarter" idx="11"/>
          </p:nvPr>
        </p:nvSpPr>
        <p:spPr/>
        <p:txBody>
          <a:bodyPr/>
          <a:lstStyle>
            <a:lvl1pPr>
              <a:defRPr>
                <a:latin typeface="Arial" charset="0"/>
              </a:defRPr>
            </a:lvl1pPr>
          </a:lstStyle>
          <a:p>
            <a:pPr>
              <a:defRPr/>
            </a:pPr>
            <a:endParaRPr lang="es-MX"/>
          </a:p>
        </p:txBody>
      </p:sp>
      <p:sp>
        <p:nvSpPr>
          <p:cNvPr id="7" name="Slide Number Placeholder 6"/>
          <p:cNvSpPr>
            <a:spLocks noGrp="1"/>
          </p:cNvSpPr>
          <p:nvPr>
            <p:ph type="sldNum" sz="quarter" idx="12"/>
          </p:nvPr>
        </p:nvSpPr>
        <p:spPr/>
        <p:txBody>
          <a:bodyPr/>
          <a:lstStyle>
            <a:lvl1pPr>
              <a:defRPr>
                <a:latin typeface="Arial" charset="0"/>
              </a:defRPr>
            </a:lvl1pPr>
          </a:lstStyle>
          <a:p>
            <a:pPr>
              <a:defRPr/>
            </a:pPr>
            <a:fld id="{EB33CDFE-2D83-4038-9F78-2CB6C8F31192}" type="slidenum">
              <a:rPr lang="es-MX"/>
              <a:pPr>
                <a:defRPr/>
              </a:pPr>
              <a:t>‹#›</a:t>
            </a:fld>
            <a:endParaRPr lang="es-MX"/>
          </a:p>
        </p:txBody>
      </p:sp>
    </p:spTree>
    <p:extLst>
      <p:ext uri="{BB962C8B-B14F-4D97-AF65-F5344CB8AC3E}">
        <p14:creationId xmlns:p14="http://schemas.microsoft.com/office/powerpoint/2010/main" val="183242341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a:latin typeface="Arial" charset="0"/>
              </a:defRPr>
            </a:lvl1pPr>
          </a:lstStyle>
          <a:p>
            <a:pPr>
              <a:defRPr/>
            </a:pPr>
            <a:endParaRPr lang="es-MX"/>
          </a:p>
        </p:txBody>
      </p:sp>
      <p:sp>
        <p:nvSpPr>
          <p:cNvPr id="6" name="Footer Placeholder 5"/>
          <p:cNvSpPr>
            <a:spLocks noGrp="1"/>
          </p:cNvSpPr>
          <p:nvPr>
            <p:ph type="ftr" sz="quarter" idx="11"/>
          </p:nvPr>
        </p:nvSpPr>
        <p:spPr/>
        <p:txBody>
          <a:bodyPr/>
          <a:lstStyle>
            <a:lvl1pPr>
              <a:defRPr>
                <a:latin typeface="Arial" charset="0"/>
              </a:defRPr>
            </a:lvl1pPr>
          </a:lstStyle>
          <a:p>
            <a:pPr>
              <a:defRPr/>
            </a:pPr>
            <a:endParaRPr lang="es-MX"/>
          </a:p>
        </p:txBody>
      </p:sp>
      <p:sp>
        <p:nvSpPr>
          <p:cNvPr id="7" name="Slide Number Placeholder 6"/>
          <p:cNvSpPr>
            <a:spLocks noGrp="1"/>
          </p:cNvSpPr>
          <p:nvPr>
            <p:ph type="sldNum" sz="quarter" idx="12"/>
          </p:nvPr>
        </p:nvSpPr>
        <p:spPr/>
        <p:txBody>
          <a:bodyPr/>
          <a:lstStyle>
            <a:lvl1pPr>
              <a:defRPr>
                <a:latin typeface="Arial" charset="0"/>
              </a:defRPr>
            </a:lvl1pPr>
          </a:lstStyle>
          <a:p>
            <a:pPr>
              <a:defRPr/>
            </a:pPr>
            <a:fld id="{F102C36F-67A1-4D51-BCB0-6CD269009DDD}" type="slidenum">
              <a:rPr lang="es-MX"/>
              <a:pPr>
                <a:defRPr/>
              </a:pPr>
              <a:t>‹#›</a:t>
            </a:fld>
            <a:endParaRPr lang="es-MX"/>
          </a:p>
        </p:txBody>
      </p:sp>
    </p:spTree>
    <p:extLst>
      <p:ext uri="{BB962C8B-B14F-4D97-AF65-F5344CB8AC3E}">
        <p14:creationId xmlns:p14="http://schemas.microsoft.com/office/powerpoint/2010/main" val="89406193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atin typeface="Arial" charset="0"/>
              </a:defRPr>
            </a:lvl1pPr>
          </a:lstStyle>
          <a:p>
            <a:pPr>
              <a:defRPr/>
            </a:pPr>
            <a:endParaRPr lang="es-MX"/>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s-MX"/>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D86FCE0B-5C13-4EC9-805E-1CB5228906E2}" type="slidenum">
              <a:rPr lang="es-MX"/>
              <a:pPr>
                <a:defRPr/>
              </a:pPr>
              <a:t>‹#›</a:t>
            </a:fld>
            <a:endParaRPr lang="es-MX"/>
          </a:p>
        </p:txBody>
      </p:sp>
    </p:spTree>
    <p:extLst>
      <p:ext uri="{BB962C8B-B14F-4D97-AF65-F5344CB8AC3E}">
        <p14:creationId xmlns:p14="http://schemas.microsoft.com/office/powerpoint/2010/main" val="1406969106"/>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atin typeface="Arial" charset="0"/>
              </a:defRPr>
            </a:lvl1pPr>
          </a:lstStyle>
          <a:p>
            <a:pPr>
              <a:defRPr/>
            </a:pPr>
            <a:endParaRPr lang="es-MX"/>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s-MX"/>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2575DD94-30FD-4565-BAAF-2352C5B90923}" type="slidenum">
              <a:rPr lang="es-MX"/>
              <a:pPr>
                <a:defRPr/>
              </a:pPr>
              <a:t>‹#›</a:t>
            </a:fld>
            <a:endParaRPr lang="es-MX"/>
          </a:p>
        </p:txBody>
      </p:sp>
    </p:spTree>
    <p:extLst>
      <p:ext uri="{BB962C8B-B14F-4D97-AF65-F5344CB8AC3E}">
        <p14:creationId xmlns:p14="http://schemas.microsoft.com/office/powerpoint/2010/main" val="349191707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s-MX"/>
          </a:p>
        </p:txBody>
      </p:sp>
      <p:sp>
        <p:nvSpPr>
          <p:cNvPr id="5" name="Rectangle 5"/>
          <p:cNvSpPr>
            <a:spLocks noGrp="1" noChangeArrowheads="1"/>
          </p:cNvSpPr>
          <p:nvPr>
            <p:ph type="ftr" sz="quarter" idx="11"/>
          </p:nvPr>
        </p:nvSpPr>
        <p:spPr/>
        <p:txBody>
          <a:bodyPr/>
          <a:lstStyle>
            <a:lvl1pPr>
              <a:defRPr/>
            </a:lvl1pPr>
          </a:lstStyle>
          <a:p>
            <a:pPr>
              <a:defRPr/>
            </a:pPr>
            <a:endParaRPr lang="es-MX"/>
          </a:p>
        </p:txBody>
      </p:sp>
      <p:sp>
        <p:nvSpPr>
          <p:cNvPr id="6" name="Rectangle 6"/>
          <p:cNvSpPr>
            <a:spLocks noGrp="1" noChangeArrowheads="1"/>
          </p:cNvSpPr>
          <p:nvPr>
            <p:ph type="sldNum" sz="quarter" idx="12"/>
          </p:nvPr>
        </p:nvSpPr>
        <p:spPr/>
        <p:txBody>
          <a:bodyPr/>
          <a:lstStyle>
            <a:lvl1pPr>
              <a:defRPr/>
            </a:lvl1pPr>
          </a:lstStyle>
          <a:p>
            <a:pPr>
              <a:defRPr/>
            </a:pPr>
            <a:fld id="{CFAED9FF-B951-4B30-8D38-E2CDD43A98C9}" type="slidenum">
              <a:rPr lang="es-MX"/>
              <a:pPr>
                <a:defRPr/>
              </a:pPr>
              <a:t>‹#›</a:t>
            </a:fld>
            <a:endParaRPr lang="es-MX"/>
          </a:p>
        </p:txBody>
      </p:sp>
    </p:spTree>
    <p:extLst>
      <p:ext uri="{BB962C8B-B14F-4D97-AF65-F5344CB8AC3E}">
        <p14:creationId xmlns:p14="http://schemas.microsoft.com/office/powerpoint/2010/main" val="426130443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A4ABB28-8596-47C1-9030-2531CB20AD4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9238647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s-MX"/>
          </a:p>
        </p:txBody>
      </p:sp>
      <p:sp>
        <p:nvSpPr>
          <p:cNvPr id="5" name="Rectangle 5"/>
          <p:cNvSpPr>
            <a:spLocks noGrp="1" noChangeArrowheads="1"/>
          </p:cNvSpPr>
          <p:nvPr>
            <p:ph type="ftr" sz="quarter" idx="11"/>
          </p:nvPr>
        </p:nvSpPr>
        <p:spPr/>
        <p:txBody>
          <a:bodyPr/>
          <a:lstStyle>
            <a:lvl1pPr>
              <a:defRPr/>
            </a:lvl1pPr>
          </a:lstStyle>
          <a:p>
            <a:pPr>
              <a:defRPr/>
            </a:pPr>
            <a:endParaRPr lang="es-MX"/>
          </a:p>
        </p:txBody>
      </p:sp>
      <p:sp>
        <p:nvSpPr>
          <p:cNvPr id="6" name="Rectangle 6"/>
          <p:cNvSpPr>
            <a:spLocks noGrp="1" noChangeArrowheads="1"/>
          </p:cNvSpPr>
          <p:nvPr>
            <p:ph type="sldNum" sz="quarter" idx="12"/>
          </p:nvPr>
        </p:nvSpPr>
        <p:spPr/>
        <p:txBody>
          <a:bodyPr/>
          <a:lstStyle>
            <a:lvl1pPr>
              <a:defRPr/>
            </a:lvl1pPr>
          </a:lstStyle>
          <a:p>
            <a:pPr>
              <a:defRPr/>
            </a:pPr>
            <a:fld id="{2DBB12B6-B8F3-40EB-A1EF-7D5D6414B231}" type="slidenum">
              <a:rPr lang="es-MX"/>
              <a:pPr>
                <a:defRPr/>
              </a:pPr>
              <a:t>‹#›</a:t>
            </a:fld>
            <a:endParaRPr lang="es-MX"/>
          </a:p>
        </p:txBody>
      </p:sp>
    </p:spTree>
    <p:extLst>
      <p:ext uri="{BB962C8B-B14F-4D97-AF65-F5344CB8AC3E}">
        <p14:creationId xmlns:p14="http://schemas.microsoft.com/office/powerpoint/2010/main" val="358815286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s-MX"/>
          </a:p>
        </p:txBody>
      </p:sp>
      <p:sp>
        <p:nvSpPr>
          <p:cNvPr id="5" name="Rectangle 5"/>
          <p:cNvSpPr>
            <a:spLocks noGrp="1" noChangeArrowheads="1"/>
          </p:cNvSpPr>
          <p:nvPr>
            <p:ph type="ftr" sz="quarter" idx="11"/>
          </p:nvPr>
        </p:nvSpPr>
        <p:spPr/>
        <p:txBody>
          <a:bodyPr/>
          <a:lstStyle>
            <a:lvl1pPr>
              <a:defRPr/>
            </a:lvl1pPr>
          </a:lstStyle>
          <a:p>
            <a:pPr>
              <a:defRPr/>
            </a:pPr>
            <a:endParaRPr lang="es-MX"/>
          </a:p>
        </p:txBody>
      </p:sp>
      <p:sp>
        <p:nvSpPr>
          <p:cNvPr id="6" name="Rectangle 6"/>
          <p:cNvSpPr>
            <a:spLocks noGrp="1" noChangeArrowheads="1"/>
          </p:cNvSpPr>
          <p:nvPr>
            <p:ph type="sldNum" sz="quarter" idx="12"/>
          </p:nvPr>
        </p:nvSpPr>
        <p:spPr/>
        <p:txBody>
          <a:bodyPr/>
          <a:lstStyle>
            <a:lvl1pPr>
              <a:defRPr/>
            </a:lvl1pPr>
          </a:lstStyle>
          <a:p>
            <a:pPr>
              <a:defRPr/>
            </a:pPr>
            <a:fld id="{BF5F6B52-271B-4509-93BB-DE960793BB3A}" type="slidenum">
              <a:rPr lang="es-MX"/>
              <a:pPr>
                <a:defRPr/>
              </a:pPr>
              <a:t>‹#›</a:t>
            </a:fld>
            <a:endParaRPr lang="es-MX"/>
          </a:p>
        </p:txBody>
      </p:sp>
    </p:spTree>
    <p:extLst>
      <p:ext uri="{BB962C8B-B14F-4D97-AF65-F5344CB8AC3E}">
        <p14:creationId xmlns:p14="http://schemas.microsoft.com/office/powerpoint/2010/main" val="332473386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a:lvl1pPr>
          </a:lstStyle>
          <a:p>
            <a:pPr>
              <a:defRPr/>
            </a:pPr>
            <a:endParaRPr lang="es-MX"/>
          </a:p>
        </p:txBody>
      </p:sp>
      <p:sp>
        <p:nvSpPr>
          <p:cNvPr id="6" name="Rectangle 5"/>
          <p:cNvSpPr>
            <a:spLocks noGrp="1" noChangeArrowheads="1"/>
          </p:cNvSpPr>
          <p:nvPr>
            <p:ph type="ftr" sz="quarter" idx="11"/>
          </p:nvPr>
        </p:nvSpPr>
        <p:spPr/>
        <p:txBody>
          <a:bodyPr/>
          <a:lstStyle>
            <a:lvl1pPr>
              <a:defRPr/>
            </a:lvl1pPr>
          </a:lstStyle>
          <a:p>
            <a:pPr>
              <a:defRPr/>
            </a:pPr>
            <a:endParaRPr lang="es-MX"/>
          </a:p>
        </p:txBody>
      </p:sp>
      <p:sp>
        <p:nvSpPr>
          <p:cNvPr id="7" name="Rectangle 6"/>
          <p:cNvSpPr>
            <a:spLocks noGrp="1" noChangeArrowheads="1"/>
          </p:cNvSpPr>
          <p:nvPr>
            <p:ph type="sldNum" sz="quarter" idx="12"/>
          </p:nvPr>
        </p:nvSpPr>
        <p:spPr/>
        <p:txBody>
          <a:bodyPr/>
          <a:lstStyle>
            <a:lvl1pPr>
              <a:defRPr/>
            </a:lvl1pPr>
          </a:lstStyle>
          <a:p>
            <a:pPr>
              <a:defRPr/>
            </a:pPr>
            <a:fld id="{003D8017-DAC4-4CAE-8B74-CFE1AAC09C52}" type="slidenum">
              <a:rPr lang="es-MX"/>
              <a:pPr>
                <a:defRPr/>
              </a:pPr>
              <a:t>‹#›</a:t>
            </a:fld>
            <a:endParaRPr lang="es-MX"/>
          </a:p>
        </p:txBody>
      </p:sp>
    </p:spTree>
    <p:extLst>
      <p:ext uri="{BB962C8B-B14F-4D97-AF65-F5344CB8AC3E}">
        <p14:creationId xmlns:p14="http://schemas.microsoft.com/office/powerpoint/2010/main" val="159266671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a:lvl1pPr>
          </a:lstStyle>
          <a:p>
            <a:pPr>
              <a:defRPr/>
            </a:pPr>
            <a:endParaRPr lang="es-MX"/>
          </a:p>
        </p:txBody>
      </p:sp>
      <p:sp>
        <p:nvSpPr>
          <p:cNvPr id="8" name="Rectangle 5"/>
          <p:cNvSpPr>
            <a:spLocks noGrp="1" noChangeArrowheads="1"/>
          </p:cNvSpPr>
          <p:nvPr>
            <p:ph type="ftr" sz="quarter" idx="11"/>
          </p:nvPr>
        </p:nvSpPr>
        <p:spPr/>
        <p:txBody>
          <a:bodyPr/>
          <a:lstStyle>
            <a:lvl1pPr>
              <a:defRPr/>
            </a:lvl1pPr>
          </a:lstStyle>
          <a:p>
            <a:pPr>
              <a:defRPr/>
            </a:pPr>
            <a:endParaRPr lang="es-MX"/>
          </a:p>
        </p:txBody>
      </p:sp>
      <p:sp>
        <p:nvSpPr>
          <p:cNvPr id="9" name="Rectangle 6"/>
          <p:cNvSpPr>
            <a:spLocks noGrp="1" noChangeArrowheads="1"/>
          </p:cNvSpPr>
          <p:nvPr>
            <p:ph type="sldNum" sz="quarter" idx="12"/>
          </p:nvPr>
        </p:nvSpPr>
        <p:spPr/>
        <p:txBody>
          <a:bodyPr/>
          <a:lstStyle>
            <a:lvl1pPr>
              <a:defRPr/>
            </a:lvl1pPr>
          </a:lstStyle>
          <a:p>
            <a:pPr>
              <a:defRPr/>
            </a:pPr>
            <a:fld id="{6677104B-650B-4C7F-B68D-A8BD875FCA6F}" type="slidenum">
              <a:rPr lang="es-MX"/>
              <a:pPr>
                <a:defRPr/>
              </a:pPr>
              <a:t>‹#›</a:t>
            </a:fld>
            <a:endParaRPr lang="es-MX"/>
          </a:p>
        </p:txBody>
      </p:sp>
    </p:spTree>
    <p:extLst>
      <p:ext uri="{BB962C8B-B14F-4D97-AF65-F5344CB8AC3E}">
        <p14:creationId xmlns:p14="http://schemas.microsoft.com/office/powerpoint/2010/main" val="4147240120"/>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a:lvl1pPr>
          </a:lstStyle>
          <a:p>
            <a:pPr>
              <a:defRPr/>
            </a:pPr>
            <a:endParaRPr lang="es-MX"/>
          </a:p>
        </p:txBody>
      </p:sp>
      <p:sp>
        <p:nvSpPr>
          <p:cNvPr id="4" name="Rectangle 5"/>
          <p:cNvSpPr>
            <a:spLocks noGrp="1" noChangeArrowheads="1"/>
          </p:cNvSpPr>
          <p:nvPr>
            <p:ph type="ftr" sz="quarter" idx="11"/>
          </p:nvPr>
        </p:nvSpPr>
        <p:spPr/>
        <p:txBody>
          <a:bodyPr/>
          <a:lstStyle>
            <a:lvl1pPr>
              <a:defRPr/>
            </a:lvl1pPr>
          </a:lstStyle>
          <a:p>
            <a:pPr>
              <a:defRPr/>
            </a:pPr>
            <a:endParaRPr lang="es-MX"/>
          </a:p>
        </p:txBody>
      </p:sp>
      <p:sp>
        <p:nvSpPr>
          <p:cNvPr id="5" name="Rectangle 6"/>
          <p:cNvSpPr>
            <a:spLocks noGrp="1" noChangeArrowheads="1"/>
          </p:cNvSpPr>
          <p:nvPr>
            <p:ph type="sldNum" sz="quarter" idx="12"/>
          </p:nvPr>
        </p:nvSpPr>
        <p:spPr/>
        <p:txBody>
          <a:bodyPr/>
          <a:lstStyle>
            <a:lvl1pPr>
              <a:defRPr/>
            </a:lvl1pPr>
          </a:lstStyle>
          <a:p>
            <a:pPr>
              <a:defRPr/>
            </a:pPr>
            <a:fld id="{07D3C942-61C2-4963-B6A3-CD385D150EE3}" type="slidenum">
              <a:rPr lang="es-MX"/>
              <a:pPr>
                <a:defRPr/>
              </a:pPr>
              <a:t>‹#›</a:t>
            </a:fld>
            <a:endParaRPr lang="es-MX"/>
          </a:p>
        </p:txBody>
      </p:sp>
    </p:spTree>
    <p:extLst>
      <p:ext uri="{BB962C8B-B14F-4D97-AF65-F5344CB8AC3E}">
        <p14:creationId xmlns:p14="http://schemas.microsoft.com/office/powerpoint/2010/main" val="3039106442"/>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s-MX"/>
          </a:p>
        </p:txBody>
      </p:sp>
      <p:sp>
        <p:nvSpPr>
          <p:cNvPr id="3" name="Rectangle 5"/>
          <p:cNvSpPr>
            <a:spLocks noGrp="1" noChangeArrowheads="1"/>
          </p:cNvSpPr>
          <p:nvPr>
            <p:ph type="ftr" sz="quarter" idx="11"/>
          </p:nvPr>
        </p:nvSpPr>
        <p:spPr/>
        <p:txBody>
          <a:bodyPr/>
          <a:lstStyle>
            <a:lvl1pPr>
              <a:defRPr/>
            </a:lvl1pPr>
          </a:lstStyle>
          <a:p>
            <a:pPr>
              <a:defRPr/>
            </a:pPr>
            <a:endParaRPr lang="es-MX"/>
          </a:p>
        </p:txBody>
      </p:sp>
      <p:sp>
        <p:nvSpPr>
          <p:cNvPr id="4" name="Rectangle 6"/>
          <p:cNvSpPr>
            <a:spLocks noGrp="1" noChangeArrowheads="1"/>
          </p:cNvSpPr>
          <p:nvPr>
            <p:ph type="sldNum" sz="quarter" idx="12"/>
          </p:nvPr>
        </p:nvSpPr>
        <p:spPr/>
        <p:txBody>
          <a:bodyPr/>
          <a:lstStyle>
            <a:lvl1pPr>
              <a:defRPr/>
            </a:lvl1pPr>
          </a:lstStyle>
          <a:p>
            <a:pPr>
              <a:defRPr/>
            </a:pPr>
            <a:fld id="{EF13CF57-A4E4-46D1-ABB5-76839F4F5BD6}" type="slidenum">
              <a:rPr lang="es-MX"/>
              <a:pPr>
                <a:defRPr/>
              </a:pPr>
              <a:t>‹#›</a:t>
            </a:fld>
            <a:endParaRPr lang="es-MX"/>
          </a:p>
        </p:txBody>
      </p:sp>
    </p:spTree>
    <p:extLst>
      <p:ext uri="{BB962C8B-B14F-4D97-AF65-F5344CB8AC3E}">
        <p14:creationId xmlns:p14="http://schemas.microsoft.com/office/powerpoint/2010/main" val="1579736322"/>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s-MX"/>
          </a:p>
        </p:txBody>
      </p:sp>
      <p:sp>
        <p:nvSpPr>
          <p:cNvPr id="6" name="Rectangle 5"/>
          <p:cNvSpPr>
            <a:spLocks noGrp="1" noChangeArrowheads="1"/>
          </p:cNvSpPr>
          <p:nvPr>
            <p:ph type="ftr" sz="quarter" idx="11"/>
          </p:nvPr>
        </p:nvSpPr>
        <p:spPr/>
        <p:txBody>
          <a:bodyPr/>
          <a:lstStyle>
            <a:lvl1pPr>
              <a:defRPr/>
            </a:lvl1pPr>
          </a:lstStyle>
          <a:p>
            <a:pPr>
              <a:defRPr/>
            </a:pPr>
            <a:endParaRPr lang="es-MX"/>
          </a:p>
        </p:txBody>
      </p:sp>
      <p:sp>
        <p:nvSpPr>
          <p:cNvPr id="7" name="Rectangle 6"/>
          <p:cNvSpPr>
            <a:spLocks noGrp="1" noChangeArrowheads="1"/>
          </p:cNvSpPr>
          <p:nvPr>
            <p:ph type="sldNum" sz="quarter" idx="12"/>
          </p:nvPr>
        </p:nvSpPr>
        <p:spPr/>
        <p:txBody>
          <a:bodyPr/>
          <a:lstStyle>
            <a:lvl1pPr>
              <a:defRPr/>
            </a:lvl1pPr>
          </a:lstStyle>
          <a:p>
            <a:pPr>
              <a:defRPr/>
            </a:pPr>
            <a:fld id="{847F4A67-4336-4A64-B5BD-9E33A890BC63}" type="slidenum">
              <a:rPr lang="es-MX"/>
              <a:pPr>
                <a:defRPr/>
              </a:pPr>
              <a:t>‹#›</a:t>
            </a:fld>
            <a:endParaRPr lang="es-MX"/>
          </a:p>
        </p:txBody>
      </p:sp>
    </p:spTree>
    <p:extLst>
      <p:ext uri="{BB962C8B-B14F-4D97-AF65-F5344CB8AC3E}">
        <p14:creationId xmlns:p14="http://schemas.microsoft.com/office/powerpoint/2010/main" val="2236090060"/>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s-MX"/>
          </a:p>
        </p:txBody>
      </p:sp>
      <p:sp>
        <p:nvSpPr>
          <p:cNvPr id="6" name="Rectangle 5"/>
          <p:cNvSpPr>
            <a:spLocks noGrp="1" noChangeArrowheads="1"/>
          </p:cNvSpPr>
          <p:nvPr>
            <p:ph type="ftr" sz="quarter" idx="11"/>
          </p:nvPr>
        </p:nvSpPr>
        <p:spPr/>
        <p:txBody>
          <a:bodyPr/>
          <a:lstStyle>
            <a:lvl1pPr>
              <a:defRPr/>
            </a:lvl1pPr>
          </a:lstStyle>
          <a:p>
            <a:pPr>
              <a:defRPr/>
            </a:pPr>
            <a:endParaRPr lang="es-MX"/>
          </a:p>
        </p:txBody>
      </p:sp>
      <p:sp>
        <p:nvSpPr>
          <p:cNvPr id="7" name="Rectangle 6"/>
          <p:cNvSpPr>
            <a:spLocks noGrp="1" noChangeArrowheads="1"/>
          </p:cNvSpPr>
          <p:nvPr>
            <p:ph type="sldNum" sz="quarter" idx="12"/>
          </p:nvPr>
        </p:nvSpPr>
        <p:spPr/>
        <p:txBody>
          <a:bodyPr/>
          <a:lstStyle>
            <a:lvl1pPr>
              <a:defRPr/>
            </a:lvl1pPr>
          </a:lstStyle>
          <a:p>
            <a:pPr>
              <a:defRPr/>
            </a:pPr>
            <a:fld id="{5DAD52A6-99DD-4E6B-8F1F-75A89B2BDF82}" type="slidenum">
              <a:rPr lang="es-MX"/>
              <a:pPr>
                <a:defRPr/>
              </a:pPr>
              <a:t>‹#›</a:t>
            </a:fld>
            <a:endParaRPr lang="es-MX"/>
          </a:p>
        </p:txBody>
      </p:sp>
    </p:spTree>
    <p:extLst>
      <p:ext uri="{BB962C8B-B14F-4D97-AF65-F5344CB8AC3E}">
        <p14:creationId xmlns:p14="http://schemas.microsoft.com/office/powerpoint/2010/main" val="1406713297"/>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s-MX"/>
          </a:p>
        </p:txBody>
      </p:sp>
      <p:sp>
        <p:nvSpPr>
          <p:cNvPr id="5" name="Rectangle 5"/>
          <p:cNvSpPr>
            <a:spLocks noGrp="1" noChangeArrowheads="1"/>
          </p:cNvSpPr>
          <p:nvPr>
            <p:ph type="ftr" sz="quarter" idx="11"/>
          </p:nvPr>
        </p:nvSpPr>
        <p:spPr/>
        <p:txBody>
          <a:bodyPr/>
          <a:lstStyle>
            <a:lvl1pPr>
              <a:defRPr/>
            </a:lvl1pPr>
          </a:lstStyle>
          <a:p>
            <a:pPr>
              <a:defRPr/>
            </a:pPr>
            <a:endParaRPr lang="es-MX"/>
          </a:p>
        </p:txBody>
      </p:sp>
      <p:sp>
        <p:nvSpPr>
          <p:cNvPr id="6" name="Rectangle 6"/>
          <p:cNvSpPr>
            <a:spLocks noGrp="1" noChangeArrowheads="1"/>
          </p:cNvSpPr>
          <p:nvPr>
            <p:ph type="sldNum" sz="quarter" idx="12"/>
          </p:nvPr>
        </p:nvSpPr>
        <p:spPr/>
        <p:txBody>
          <a:bodyPr/>
          <a:lstStyle>
            <a:lvl1pPr>
              <a:defRPr/>
            </a:lvl1pPr>
          </a:lstStyle>
          <a:p>
            <a:pPr>
              <a:defRPr/>
            </a:pPr>
            <a:fld id="{EB8AC894-234F-40DB-BFEA-9B90ABE587C2}" type="slidenum">
              <a:rPr lang="es-MX"/>
              <a:pPr>
                <a:defRPr/>
              </a:pPr>
              <a:t>‹#›</a:t>
            </a:fld>
            <a:endParaRPr lang="es-MX"/>
          </a:p>
        </p:txBody>
      </p:sp>
    </p:spTree>
    <p:extLst>
      <p:ext uri="{BB962C8B-B14F-4D97-AF65-F5344CB8AC3E}">
        <p14:creationId xmlns:p14="http://schemas.microsoft.com/office/powerpoint/2010/main" val="541413582"/>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s-MX"/>
          </a:p>
        </p:txBody>
      </p:sp>
      <p:sp>
        <p:nvSpPr>
          <p:cNvPr id="5" name="Rectangle 5"/>
          <p:cNvSpPr>
            <a:spLocks noGrp="1" noChangeArrowheads="1"/>
          </p:cNvSpPr>
          <p:nvPr>
            <p:ph type="ftr" sz="quarter" idx="11"/>
          </p:nvPr>
        </p:nvSpPr>
        <p:spPr/>
        <p:txBody>
          <a:bodyPr/>
          <a:lstStyle>
            <a:lvl1pPr>
              <a:defRPr/>
            </a:lvl1pPr>
          </a:lstStyle>
          <a:p>
            <a:pPr>
              <a:defRPr/>
            </a:pPr>
            <a:endParaRPr lang="es-MX"/>
          </a:p>
        </p:txBody>
      </p:sp>
      <p:sp>
        <p:nvSpPr>
          <p:cNvPr id="6" name="Rectangle 6"/>
          <p:cNvSpPr>
            <a:spLocks noGrp="1" noChangeArrowheads="1"/>
          </p:cNvSpPr>
          <p:nvPr>
            <p:ph type="sldNum" sz="quarter" idx="12"/>
          </p:nvPr>
        </p:nvSpPr>
        <p:spPr/>
        <p:txBody>
          <a:bodyPr/>
          <a:lstStyle>
            <a:lvl1pPr>
              <a:defRPr/>
            </a:lvl1pPr>
          </a:lstStyle>
          <a:p>
            <a:pPr>
              <a:defRPr/>
            </a:pPr>
            <a:fld id="{804BCE33-1730-4E62-8EA1-571F5B3AE3F1}" type="slidenum">
              <a:rPr lang="es-MX"/>
              <a:pPr>
                <a:defRPr/>
              </a:pPr>
              <a:t>‹#›</a:t>
            </a:fld>
            <a:endParaRPr lang="es-MX"/>
          </a:p>
        </p:txBody>
      </p:sp>
    </p:spTree>
    <p:extLst>
      <p:ext uri="{BB962C8B-B14F-4D97-AF65-F5344CB8AC3E}">
        <p14:creationId xmlns:p14="http://schemas.microsoft.com/office/powerpoint/2010/main" val="287969282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63C09D8-F6BC-4FED-88CA-4A57B5FFAFDE}"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891235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lgn="ctr">
              <a:defRPr/>
            </a:lvl1pPr>
          </a:lstStyle>
          <a:p>
            <a:pPr>
              <a:defRPr/>
            </a:pPr>
            <a:endParaRPr lang="es-MX"/>
          </a:p>
        </p:txBody>
      </p:sp>
      <p:sp>
        <p:nvSpPr>
          <p:cNvPr id="4" name="Rectangle 5"/>
          <p:cNvSpPr>
            <a:spLocks noGrp="1" noChangeArrowheads="1"/>
          </p:cNvSpPr>
          <p:nvPr>
            <p:ph type="ftr" sz="quarter" idx="11"/>
          </p:nvPr>
        </p:nvSpPr>
        <p:spPr/>
        <p:txBody>
          <a:bodyPr/>
          <a:lstStyle>
            <a:lvl1pPr>
              <a:defRPr/>
            </a:lvl1pPr>
          </a:lstStyle>
          <a:p>
            <a:pPr>
              <a:defRPr/>
            </a:pPr>
            <a:endParaRPr lang="es-MX"/>
          </a:p>
        </p:txBody>
      </p:sp>
      <p:sp>
        <p:nvSpPr>
          <p:cNvPr id="5" name="Rectangle 6"/>
          <p:cNvSpPr>
            <a:spLocks noGrp="1" noChangeArrowheads="1"/>
          </p:cNvSpPr>
          <p:nvPr>
            <p:ph type="sldNum" sz="quarter" idx="12"/>
          </p:nvPr>
        </p:nvSpPr>
        <p:spPr/>
        <p:txBody>
          <a:bodyPr/>
          <a:lstStyle>
            <a:lvl1pPr>
              <a:defRPr/>
            </a:lvl1pPr>
          </a:lstStyle>
          <a:p>
            <a:pPr>
              <a:defRPr/>
            </a:pPr>
            <a:fld id="{23336B97-0274-4FAC-B881-1EFB1B94499C}" type="slidenum">
              <a:rPr lang="es-MX"/>
              <a:pPr>
                <a:defRPr/>
              </a:pPr>
              <a:t>‹#›</a:t>
            </a:fld>
            <a:endParaRPr lang="es-MX"/>
          </a:p>
        </p:txBody>
      </p:sp>
    </p:spTree>
    <p:extLst>
      <p:ext uri="{BB962C8B-B14F-4D97-AF65-F5344CB8AC3E}">
        <p14:creationId xmlns:p14="http://schemas.microsoft.com/office/powerpoint/2010/main" val="4150632633"/>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80076" y="6147735"/>
            <a:ext cx="2794000" cy="665480"/>
          </a:xfrm>
          <a:prstGeom prst="rect">
            <a:avLst/>
          </a:prstGeom>
        </p:spPr>
      </p:pic>
    </p:spTree>
    <p:extLst>
      <p:ext uri="{BB962C8B-B14F-4D97-AF65-F5344CB8AC3E}">
        <p14:creationId xmlns:p14="http://schemas.microsoft.com/office/powerpoint/2010/main" val="161876668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864751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Deux contenus">
    <p:spTree>
      <p:nvGrpSpPr>
        <p:cNvPr id="1" name=""/>
        <p:cNvGrpSpPr/>
        <p:nvPr/>
      </p:nvGrpSpPr>
      <p:grpSpPr>
        <a:xfrm>
          <a:off x="0" y="0"/>
          <a:ext cx="0" cy="0"/>
          <a:chOff x="0" y="0"/>
          <a:chExt cx="0" cy="0"/>
        </a:xfrm>
      </p:grpSpPr>
      <p:sp>
        <p:nvSpPr>
          <p:cNvPr id="5" name="Espace réservé de la date 3"/>
          <p:cNvSpPr>
            <a:spLocks noGrp="1"/>
          </p:cNvSpPr>
          <p:nvPr>
            <p:ph type="dt" sz="half" idx="10"/>
          </p:nvPr>
        </p:nvSpPr>
        <p:spPr>
          <a:xfrm>
            <a:off x="457200" y="6356351"/>
            <a:ext cx="2133600" cy="366183"/>
          </a:xfrm>
          <a:prstGeom prst="rect">
            <a:avLst/>
          </a:prstGeom>
        </p:spPr>
        <p:txBody>
          <a:bodyPr/>
          <a:lstStyle>
            <a:lvl1pPr>
              <a:defRPr/>
            </a:lvl1pPr>
          </a:lstStyle>
          <a:p>
            <a:pPr fontAlgn="base">
              <a:spcBef>
                <a:spcPct val="0"/>
              </a:spcBef>
              <a:spcAft>
                <a:spcPct val="0"/>
              </a:spcAft>
              <a:defRPr/>
            </a:pPr>
            <a:fld id="{2724BBFC-355A-48CD-B578-C2437DC86987}" type="datetime1">
              <a:rPr lang="nl-NL">
                <a:solidFill>
                  <a:prstClr val="black"/>
                </a:solidFill>
                <a:cs typeface="Arial" charset="0"/>
              </a:rPr>
              <a:pPr fontAlgn="base">
                <a:spcBef>
                  <a:spcPct val="0"/>
                </a:spcBef>
                <a:spcAft>
                  <a:spcPct val="0"/>
                </a:spcAft>
                <a:defRPr/>
              </a:pPr>
              <a:t>10-3-2014</a:t>
            </a:fld>
            <a:endParaRPr lang="nl-NL" sz="1400">
              <a:solidFill>
                <a:srgbClr val="1F497D"/>
              </a:solidFill>
              <a:cs typeface="Arial" charset="0"/>
            </a:endParaRPr>
          </a:p>
        </p:txBody>
      </p:sp>
      <p:sp>
        <p:nvSpPr>
          <p:cNvPr id="6" name="Espace réservé du pied de page 4"/>
          <p:cNvSpPr>
            <a:spLocks noGrp="1"/>
          </p:cNvSpPr>
          <p:nvPr>
            <p:ph type="ftr" sz="quarter" idx="11"/>
          </p:nvPr>
        </p:nvSpPr>
        <p:spPr>
          <a:xfrm>
            <a:off x="3124200" y="6356351"/>
            <a:ext cx="2895600" cy="366183"/>
          </a:xfrm>
          <a:prstGeom prst="rect">
            <a:avLst/>
          </a:prstGeom>
        </p:spPr>
        <p:txBody>
          <a:bodyPr/>
          <a:lstStyle>
            <a:lvl1pPr>
              <a:defRPr/>
            </a:lvl1pPr>
          </a:lstStyle>
          <a:p>
            <a:pPr fontAlgn="base">
              <a:spcBef>
                <a:spcPct val="0"/>
              </a:spcBef>
              <a:spcAft>
                <a:spcPct val="0"/>
              </a:spcAft>
              <a:defRPr/>
            </a:pPr>
            <a:endParaRPr lang="nl-NL">
              <a:solidFill>
                <a:prstClr val="black"/>
              </a:solidFill>
              <a:cs typeface="Arial" charset="0"/>
            </a:endParaRPr>
          </a:p>
        </p:txBody>
      </p:sp>
      <p:cxnSp>
        <p:nvCxnSpPr>
          <p:cNvPr id="9" name="Straight Connector 8"/>
          <p:cNvCxnSpPr/>
          <p:nvPr userDrawn="1"/>
        </p:nvCxnSpPr>
        <p:spPr>
          <a:xfrm>
            <a:off x="0" y="978545"/>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630932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descr="http://www.cbbep.org/projects/molliebeattie/graphics/audubon-logo.gif"/>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0912" y="137687"/>
            <a:ext cx="1828800" cy="627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62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80076" y="6147735"/>
            <a:ext cx="2794000" cy="665480"/>
          </a:xfrm>
          <a:prstGeom prst="rect">
            <a:avLst/>
          </a:prstGeom>
        </p:spPr>
      </p:pic>
    </p:spTree>
    <p:extLst>
      <p:ext uri="{BB962C8B-B14F-4D97-AF65-F5344CB8AC3E}">
        <p14:creationId xmlns:p14="http://schemas.microsoft.com/office/powerpoint/2010/main" val="3850227748"/>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20197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4D1E14C-A067-4B3A-B98F-AC8092E4968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331754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8837D0D-FBEB-4633-8B5E-3C206AA5875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358030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15CDD98-107D-4ABC-8EE8-B859756BA95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53025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65.xml"/><Relationship Id="rId1"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B6A26413-E7D4-4A5B-BE1B-134FFACE6593}" type="slidenum">
              <a:rPr lang="es-ES" smtClean="0">
                <a:solidFill>
                  <a:srgbClr val="000000"/>
                </a:solidFill>
              </a:rPr>
              <a:pPr fontAlgn="base">
                <a:spcBef>
                  <a:spcPct val="0"/>
                </a:spcBef>
                <a:spcAft>
                  <a:spcPct val="0"/>
                </a:spcAft>
              </a:pPr>
              <a:t>‹#›</a:t>
            </a:fld>
            <a:endParaRPr lang="es-ES" smtClean="0">
              <a:solidFill>
                <a:srgbClr val="000000"/>
              </a:solidFill>
            </a:endParaRPr>
          </a:p>
        </p:txBody>
      </p:sp>
    </p:spTree>
    <p:extLst>
      <p:ext uri="{BB962C8B-B14F-4D97-AF65-F5344CB8AC3E}">
        <p14:creationId xmlns:p14="http://schemas.microsoft.com/office/powerpoint/2010/main" val="11709122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MX"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MX" smtClean="0"/>
              <a:t>Haga clic para modificar el estilo de texto del patrón</a:t>
            </a:r>
          </a:p>
          <a:p>
            <a:pPr lvl="1"/>
            <a:r>
              <a:rPr lang="es-MX" smtClean="0"/>
              <a:t>Segundo nivel</a:t>
            </a:r>
          </a:p>
          <a:p>
            <a:pPr lvl="2"/>
            <a:r>
              <a:rPr lang="es-MX" smtClean="0"/>
              <a:t>Tercer nivel</a:t>
            </a:r>
          </a:p>
          <a:p>
            <a:pPr lvl="3"/>
            <a:r>
              <a:rPr lang="es-MX" smtClean="0"/>
              <a:t>Cuarto nivel</a:t>
            </a:r>
          </a:p>
          <a:p>
            <a:pPr lvl="4"/>
            <a:r>
              <a:rPr lang="es-MX"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s-MX">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s-MX">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2DBC8B8-B997-4408-B407-9B966DDB8EAD}" type="slidenum">
              <a:rPr lang="es-MX">
                <a:solidFill>
                  <a:srgbClr val="000000"/>
                </a:solidFill>
              </a:rPr>
              <a:pPr fontAlgn="base">
                <a:spcBef>
                  <a:spcPct val="0"/>
                </a:spcBef>
                <a:spcAft>
                  <a:spcPct val="0"/>
                </a:spcAft>
                <a:defRPr/>
              </a:pPr>
              <a:t>‹#›</a:t>
            </a:fld>
            <a:endParaRPr lang="es-MX">
              <a:solidFill>
                <a:srgbClr val="000000"/>
              </a:solidFill>
            </a:endParaRPr>
          </a:p>
        </p:txBody>
      </p:sp>
    </p:spTree>
    <p:extLst>
      <p:ext uri="{BB962C8B-B14F-4D97-AF65-F5344CB8AC3E}">
        <p14:creationId xmlns:p14="http://schemas.microsoft.com/office/powerpoint/2010/main" val="329098997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4478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Times New Roman" pitchFamily="18" charset="0"/>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lgn="ct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fontAlgn="base">
              <a:spcBef>
                <a:spcPct val="0"/>
              </a:spcBef>
              <a:spcAft>
                <a:spcPct val="0"/>
              </a:spcAft>
              <a:defRPr/>
            </a:pPr>
            <a:fld id="{24D3E0D5-B433-42C1-923B-AD8FB6EE13A6}"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382967235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Lst>
  <p:transition>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MX" smtClean="0"/>
              <a:t>Haga clic para cambiar el estilo de título	</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MX" smtClean="0"/>
              <a:t>Haga clic para modificar el estilo de texto del patrón</a:t>
            </a:r>
          </a:p>
          <a:p>
            <a:pPr lvl="1"/>
            <a:r>
              <a:rPr lang="es-MX" smtClean="0"/>
              <a:t>Segundo nivel</a:t>
            </a:r>
          </a:p>
          <a:p>
            <a:pPr lvl="2"/>
            <a:r>
              <a:rPr lang="es-MX" smtClean="0"/>
              <a:t>Tercer nivel</a:t>
            </a:r>
          </a:p>
          <a:p>
            <a:pPr lvl="3"/>
            <a:r>
              <a:rPr lang="es-MX" smtClean="0"/>
              <a:t>Cuarto nivel</a:t>
            </a:r>
          </a:p>
          <a:p>
            <a:pPr lvl="4"/>
            <a:r>
              <a:rPr lang="es-MX" smtClean="0"/>
              <a:t>Quinto nivel</a:t>
            </a:r>
          </a:p>
        </p:txBody>
      </p:sp>
      <p:sp>
        <p:nvSpPr>
          <p:cNvPr id="911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solidFill>
                  <a:srgbClr val="000000"/>
                </a:solidFill>
                <a:latin typeface="Arial"/>
              </a:defRPr>
            </a:lvl1pPr>
          </a:lstStyle>
          <a:p>
            <a:pPr fontAlgn="base">
              <a:spcBef>
                <a:spcPct val="0"/>
              </a:spcBef>
              <a:spcAft>
                <a:spcPct val="0"/>
              </a:spcAft>
              <a:defRPr/>
            </a:pPr>
            <a:endParaRPr lang="es-MX"/>
          </a:p>
        </p:txBody>
      </p:sp>
      <p:sp>
        <p:nvSpPr>
          <p:cNvPr id="911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rgbClr val="000000"/>
                </a:solidFill>
                <a:latin typeface="Arial"/>
              </a:defRPr>
            </a:lvl1pPr>
          </a:lstStyle>
          <a:p>
            <a:pPr fontAlgn="base">
              <a:spcBef>
                <a:spcPct val="0"/>
              </a:spcBef>
              <a:spcAft>
                <a:spcPct val="0"/>
              </a:spcAft>
              <a:defRPr/>
            </a:pPr>
            <a:endParaRPr lang="es-MX"/>
          </a:p>
        </p:txBody>
      </p:sp>
      <p:sp>
        <p:nvSpPr>
          <p:cNvPr id="911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rgbClr val="000000"/>
                </a:solidFill>
                <a:latin typeface="Arial"/>
              </a:defRPr>
            </a:lvl1pPr>
          </a:lstStyle>
          <a:p>
            <a:pPr fontAlgn="base">
              <a:spcBef>
                <a:spcPct val="0"/>
              </a:spcBef>
              <a:spcAft>
                <a:spcPct val="0"/>
              </a:spcAft>
              <a:defRPr/>
            </a:pPr>
            <a:fld id="{1B2DE883-B002-4699-BD54-C412DFBA4C2D}" type="slidenum">
              <a:rPr lang="es-MX"/>
              <a:pPr fontAlgn="base">
                <a:spcBef>
                  <a:spcPct val="0"/>
                </a:spcBef>
                <a:spcAft>
                  <a:spcPct val="0"/>
                </a:spcAft>
                <a:defRPr/>
              </a:pPr>
              <a:t>‹#›</a:t>
            </a:fld>
            <a:endParaRPr lang="es-MX"/>
          </a:p>
        </p:txBody>
      </p:sp>
    </p:spTree>
    <p:extLst>
      <p:ext uri="{BB962C8B-B14F-4D97-AF65-F5344CB8AC3E}">
        <p14:creationId xmlns:p14="http://schemas.microsoft.com/office/powerpoint/2010/main" val="94172343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MX" smtClean="0"/>
              <a:t>Haga clic para cambiar el estilo de título	</a:t>
            </a:r>
          </a:p>
        </p:txBody>
      </p:sp>
      <p:sp>
        <p:nvSpPr>
          <p:cNvPr id="2150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MX" smtClean="0"/>
              <a:t>Haga clic para modificar el estilo de texto del patrón</a:t>
            </a:r>
          </a:p>
          <a:p>
            <a:pPr lvl="1"/>
            <a:r>
              <a:rPr lang="es-MX" smtClean="0"/>
              <a:t>Segundo nivel</a:t>
            </a:r>
          </a:p>
          <a:p>
            <a:pPr lvl="2"/>
            <a:r>
              <a:rPr lang="es-MX" smtClean="0"/>
              <a:t>Tercer nivel</a:t>
            </a:r>
          </a:p>
          <a:p>
            <a:pPr lvl="3"/>
            <a:r>
              <a:rPr lang="es-MX" smtClean="0"/>
              <a:t>Cuarto nivel</a:t>
            </a:r>
          </a:p>
          <a:p>
            <a:pPr lvl="4"/>
            <a:r>
              <a:rPr lang="es-MX"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charset="0"/>
              </a:defRPr>
            </a:lvl1pPr>
          </a:lstStyle>
          <a:p>
            <a:pPr fontAlgn="base">
              <a:spcBef>
                <a:spcPct val="0"/>
              </a:spcBef>
              <a:spcAft>
                <a:spcPct val="0"/>
              </a:spcAft>
              <a:defRPr/>
            </a:pPr>
            <a:endParaRPr lang="es-MX"/>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s-MX"/>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A6297EEC-5FF2-4789-9F29-6E4BEE2D1A17}" type="slidenum">
              <a:rPr lang="es-MX"/>
              <a:pPr fontAlgn="base">
                <a:spcBef>
                  <a:spcPct val="0"/>
                </a:spcBef>
                <a:spcAft>
                  <a:spcPct val="0"/>
                </a:spcAft>
                <a:defRPr/>
              </a:pPr>
              <a:t>‹#›</a:t>
            </a:fld>
            <a:endParaRPr lang="es-MX"/>
          </a:p>
        </p:txBody>
      </p:sp>
    </p:spTree>
    <p:extLst>
      <p:ext uri="{BB962C8B-B14F-4D97-AF65-F5344CB8AC3E}">
        <p14:creationId xmlns:p14="http://schemas.microsoft.com/office/powerpoint/2010/main" val="3826987330"/>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38671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213983"/>
      </p:ext>
    </p:extLst>
  </p:cSld>
  <p:clrMap bg1="lt1" tx1="dk1" bg2="lt2" tx2="dk2" accent1="accent1" accent2="accent2" accent3="accent3" accent4="accent4" accent5="accent5" accent6="accent6" hlink="hlink" folHlink="folHlink"/>
  <p:sldLayoutIdLst>
    <p:sldLayoutId id="2147483793" r:id="rId1"/>
    <p:sldLayoutId id="2147483794" r:id="rId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5.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462-10 Fofadales correntinos_A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59" name="Picture 3" descr="Todos los logo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5229225"/>
            <a:ext cx="45720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0" name="Text Box 4"/>
          <p:cNvSpPr txBox="1">
            <a:spLocks noChangeArrowheads="1"/>
          </p:cNvSpPr>
          <p:nvPr/>
        </p:nvSpPr>
        <p:spPr bwMode="auto">
          <a:xfrm>
            <a:off x="0" y="188913"/>
            <a:ext cx="89646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spcBef>
                <a:spcPct val="0"/>
              </a:spcBef>
              <a:spcAft>
                <a:spcPct val="0"/>
              </a:spcAft>
            </a:pPr>
            <a:r>
              <a:rPr lang="es-AR" sz="3600" b="1" dirty="0" err="1" smtClean="0">
                <a:solidFill>
                  <a:srgbClr val="FFFFFF"/>
                </a:solidFill>
              </a:rPr>
              <a:t>Southern</a:t>
            </a:r>
            <a:r>
              <a:rPr lang="es-AR" sz="3600" b="1" dirty="0" smtClean="0">
                <a:solidFill>
                  <a:srgbClr val="FFFFFF"/>
                </a:solidFill>
              </a:rPr>
              <a:t> </a:t>
            </a:r>
            <a:r>
              <a:rPr lang="es-AR" sz="3600" b="1" dirty="0" err="1" smtClean="0">
                <a:solidFill>
                  <a:srgbClr val="FFFFFF"/>
                </a:solidFill>
              </a:rPr>
              <a:t>Cone</a:t>
            </a:r>
            <a:r>
              <a:rPr lang="es-AR" sz="3600" b="1" dirty="0" smtClean="0">
                <a:solidFill>
                  <a:srgbClr val="FFFFFF"/>
                </a:solidFill>
              </a:rPr>
              <a:t> </a:t>
            </a:r>
            <a:r>
              <a:rPr lang="es-AR" sz="3600" b="1" dirty="0" err="1" smtClean="0">
                <a:solidFill>
                  <a:srgbClr val="FFFFFF"/>
                </a:solidFill>
              </a:rPr>
              <a:t>Grasslands</a:t>
            </a:r>
            <a:r>
              <a:rPr lang="es-AR" sz="3600" b="1" dirty="0" smtClean="0">
                <a:solidFill>
                  <a:srgbClr val="FFFFFF"/>
                </a:solidFill>
              </a:rPr>
              <a:t> Alliance</a:t>
            </a:r>
            <a:endParaRPr lang="es-ES" sz="3600" b="1" dirty="0" smtClean="0">
              <a:solidFill>
                <a:srgbClr val="000000"/>
              </a:solidFill>
            </a:endParaRPr>
          </a:p>
        </p:txBody>
      </p:sp>
      <p:pic>
        <p:nvPicPr>
          <p:cNvPr id="147461"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48350" y="5067300"/>
            <a:ext cx="3024188"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7462" name="Picture 32" descr="C:\Users\Anibal\Documents\Alianza\Logos\Logo Alianzas_b.bmp"/>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79388" y="3716338"/>
            <a:ext cx="201612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3" name="Rectangle 1"/>
          <p:cNvSpPr>
            <a:spLocks noChangeArrowheads="1"/>
          </p:cNvSpPr>
          <p:nvPr/>
        </p:nvSpPr>
        <p:spPr bwMode="auto">
          <a:xfrm>
            <a:off x="388938" y="860425"/>
            <a:ext cx="82867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400" i="1" dirty="0" smtClean="0">
                <a:solidFill>
                  <a:srgbClr val="FFFFFF"/>
                </a:solidFill>
              </a:rPr>
              <a:t>Conservation of migratory birds in the Southern Cone Grasslands</a:t>
            </a:r>
          </a:p>
        </p:txBody>
      </p:sp>
    </p:spTree>
    <p:extLst>
      <p:ext uri="{BB962C8B-B14F-4D97-AF65-F5344CB8AC3E}">
        <p14:creationId xmlns:p14="http://schemas.microsoft.com/office/powerpoint/2010/main" val="339862960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1439" y="332656"/>
            <a:ext cx="8640960" cy="4832092"/>
          </a:xfrm>
          <a:prstGeom prst="rect">
            <a:avLst/>
          </a:prstGeom>
        </p:spPr>
        <p:txBody>
          <a:bodyPr wrap="square">
            <a:spAutoFit/>
          </a:bodyPr>
          <a:lstStyle/>
          <a:p>
            <a:pPr marL="0" lvl="1">
              <a:buSzPct val="100000"/>
            </a:pPr>
            <a:r>
              <a:rPr lang="en-US" sz="2200" b="1" dirty="0">
                <a:latin typeface="Arial" pitchFamily="34" charset="0"/>
                <a:cs typeface="Arial" pitchFamily="34" charset="0"/>
              </a:rPr>
              <a:t>Challenge</a:t>
            </a:r>
            <a:r>
              <a:rPr lang="en-GB" sz="2200" dirty="0">
                <a:latin typeface="Arial" pitchFamily="34" charset="0"/>
                <a:cs typeface="Arial" pitchFamily="34" charset="0"/>
              </a:rPr>
              <a:t>: </a:t>
            </a:r>
            <a:r>
              <a:rPr lang="en-GB" sz="2200" dirty="0" smtClean="0">
                <a:latin typeface="Arial" pitchFamily="34" charset="0"/>
                <a:cs typeface="Arial" pitchFamily="34" charset="0"/>
              </a:rPr>
              <a:t>Building broad support (including consumer demand) for sustainably managed grasslands.</a:t>
            </a:r>
            <a:endParaRPr lang="en-GB" sz="2200" dirty="0">
              <a:latin typeface="Arial" pitchFamily="34" charset="0"/>
              <a:cs typeface="Arial" pitchFamily="34" charset="0"/>
            </a:endParaRPr>
          </a:p>
          <a:p>
            <a:pPr marL="0" lvl="1">
              <a:buSzPct val="100000"/>
            </a:pPr>
            <a:endParaRPr lang="en-GB" sz="2200" dirty="0">
              <a:latin typeface="Arial" pitchFamily="34" charset="0"/>
              <a:cs typeface="Arial" pitchFamily="34" charset="0"/>
            </a:endParaRPr>
          </a:p>
          <a:p>
            <a:pPr marL="0" lvl="1">
              <a:buSzPct val="100000"/>
            </a:pPr>
            <a:r>
              <a:rPr lang="en-US" sz="2200" b="1" dirty="0" smtClean="0">
                <a:latin typeface="Arial" pitchFamily="34" charset="0"/>
                <a:cs typeface="Arial" pitchFamily="34" charset="0"/>
              </a:rPr>
              <a:t>Opportunities</a:t>
            </a:r>
            <a:r>
              <a:rPr lang="en-US" sz="2200" dirty="0" smtClean="0">
                <a:latin typeface="Arial" pitchFamily="34" charset="0"/>
                <a:cs typeface="Arial" pitchFamily="34" charset="0"/>
              </a:rPr>
              <a:t>:  </a:t>
            </a:r>
            <a:r>
              <a:rPr lang="en-GB" sz="2200" dirty="0">
                <a:latin typeface="Arial" pitchFamily="34" charset="0"/>
                <a:cs typeface="Arial" pitchFamily="34" charset="0"/>
              </a:rPr>
              <a:t>Development of new market, fiscal, and                 credit-based incentives for grassland conservation.</a:t>
            </a:r>
          </a:p>
          <a:p>
            <a:pPr marL="0" lvl="1">
              <a:buSzPct val="100000"/>
            </a:pPr>
            <a:endParaRPr lang="en-GB" sz="2200" dirty="0">
              <a:latin typeface="Arial" pitchFamily="34" charset="0"/>
              <a:cs typeface="Arial" pitchFamily="34" charset="0"/>
            </a:endParaRPr>
          </a:p>
          <a:p>
            <a:pPr marL="0" lvl="1">
              <a:buSzPct val="100000"/>
            </a:pPr>
            <a:r>
              <a:rPr lang="en-GB" sz="2200" dirty="0">
                <a:latin typeface="Arial" pitchFamily="34" charset="0"/>
                <a:cs typeface="Arial" pitchFamily="34" charset="0"/>
              </a:rPr>
              <a:t>Growing interest </a:t>
            </a:r>
            <a:r>
              <a:rPr lang="en-GB" sz="2200" dirty="0" smtClean="0">
                <a:latin typeface="Arial" pitchFamily="34" charset="0"/>
                <a:cs typeface="Arial" pitchFamily="34" charset="0"/>
              </a:rPr>
              <a:t>in </a:t>
            </a:r>
            <a:r>
              <a:rPr lang="en-GB" sz="2200" dirty="0">
                <a:latin typeface="Arial" pitchFamily="34" charset="0"/>
                <a:cs typeface="Arial" pitchFamily="34" charset="0"/>
              </a:rPr>
              <a:t>a </a:t>
            </a:r>
            <a:r>
              <a:rPr lang="en-GB" sz="2200" dirty="0" smtClean="0">
                <a:latin typeface="Arial" pitchFamily="34" charset="0"/>
                <a:cs typeface="Arial" pitchFamily="34" charset="0"/>
              </a:rPr>
              <a:t>					        hemispheric approach 					          (for instance the 2013 					     British </a:t>
            </a:r>
            <a:r>
              <a:rPr lang="en-GB" sz="2200" dirty="0" err="1" smtClean="0">
                <a:latin typeface="Arial" pitchFamily="34" charset="0"/>
                <a:cs typeface="Arial" pitchFamily="34" charset="0"/>
              </a:rPr>
              <a:t>Birdwatching</a:t>
            </a:r>
            <a:r>
              <a:rPr lang="en-GB" sz="2200" dirty="0" smtClean="0">
                <a:latin typeface="Arial" pitchFamily="34" charset="0"/>
                <a:cs typeface="Arial" pitchFamily="34" charset="0"/>
              </a:rPr>
              <a:t> Fair 					     raised funds to support 					          the conservation of 						 migratory grassland birds 					  from the “Prairies to Pampas”).</a:t>
            </a:r>
            <a:endParaRPr lang="en-GB" sz="2200" dirty="0">
              <a:latin typeface="Arial" pitchFamily="34" charset="0"/>
              <a:cs typeface="Arial" pitchFamily="34" charset="0"/>
            </a:endParaRPr>
          </a:p>
        </p:txBody>
      </p:sp>
      <p:pic>
        <p:nvPicPr>
          <p:cNvPr id="307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52394" y="2470858"/>
            <a:ext cx="5213960" cy="3910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254581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595-17 PASTOS FLORECIDO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1"/>
          <p:cNvSpPr>
            <a:spLocks noGrp="1"/>
          </p:cNvSpPr>
          <p:nvPr>
            <p:ph type="title"/>
          </p:nvPr>
        </p:nvSpPr>
        <p:spPr>
          <a:xfrm>
            <a:off x="457200" y="3423118"/>
            <a:ext cx="8229600" cy="1143000"/>
          </a:xfrm>
        </p:spPr>
        <p:txBody>
          <a:bodyPr/>
          <a:lstStyle/>
          <a:p>
            <a:r>
              <a:rPr lang="es-EC" dirty="0" err="1" smtClean="0">
                <a:solidFill>
                  <a:schemeClr val="bg1"/>
                </a:solidFill>
              </a:rPr>
              <a:t>Additional</a:t>
            </a:r>
            <a:r>
              <a:rPr lang="es-EC" dirty="0" smtClean="0">
                <a:solidFill>
                  <a:schemeClr val="bg1"/>
                </a:solidFill>
              </a:rPr>
              <a:t> </a:t>
            </a:r>
            <a:r>
              <a:rPr lang="es-EC" dirty="0" err="1" smtClean="0">
                <a:solidFill>
                  <a:schemeClr val="bg1"/>
                </a:solidFill>
              </a:rPr>
              <a:t>information</a:t>
            </a:r>
            <a:r>
              <a:rPr lang="es-EC" dirty="0">
                <a:solidFill>
                  <a:schemeClr val="bg1"/>
                </a:solidFill>
              </a:rPr>
              <a:t>:</a:t>
            </a:r>
            <a:br>
              <a:rPr lang="es-EC" dirty="0">
                <a:solidFill>
                  <a:schemeClr val="bg1"/>
                </a:solidFill>
              </a:rPr>
            </a:br>
            <a:r>
              <a:rPr lang="es-EC" sz="2800" dirty="0">
                <a:solidFill>
                  <a:schemeClr val="bg1"/>
                </a:solidFill>
              </a:rPr>
              <a:t>http://www.alianzadelpastizal.org/</a:t>
            </a:r>
            <a:br>
              <a:rPr lang="es-EC" sz="2800" dirty="0">
                <a:solidFill>
                  <a:schemeClr val="bg1"/>
                </a:solidFill>
              </a:rPr>
            </a:br>
            <a:r>
              <a:rPr lang="es-EC" sz="2800" dirty="0">
                <a:solidFill>
                  <a:schemeClr val="bg1"/>
                </a:solidFill>
              </a:rPr>
              <a:t>https://</a:t>
            </a:r>
            <a:r>
              <a:rPr lang="es-EC" sz="2800" dirty="0" smtClean="0">
                <a:solidFill>
                  <a:schemeClr val="bg1"/>
                </a:solidFill>
              </a:rPr>
              <a:t>www.youtube.com/user/AlianzadelPastizal</a:t>
            </a:r>
            <a:r>
              <a:rPr lang="es-EC" sz="3200" dirty="0" smtClean="0">
                <a:solidFill>
                  <a:schemeClr val="bg1"/>
                </a:solidFill>
              </a:rPr>
              <a:t/>
            </a:r>
            <a:br>
              <a:rPr lang="es-EC" sz="3200" dirty="0" smtClean="0">
                <a:solidFill>
                  <a:schemeClr val="bg1"/>
                </a:solidFill>
              </a:rPr>
            </a:br>
            <a:r>
              <a:rPr lang="es-EC" sz="3200" dirty="0" smtClean="0">
                <a:solidFill>
                  <a:schemeClr val="bg1"/>
                </a:solidFill>
              </a:rPr>
              <a:t/>
            </a:r>
            <a:br>
              <a:rPr lang="es-EC" sz="3200" dirty="0" smtClean="0">
                <a:solidFill>
                  <a:schemeClr val="bg1"/>
                </a:solidFill>
              </a:rPr>
            </a:br>
            <a:r>
              <a:rPr lang="es-EC" sz="2800" dirty="0" smtClean="0">
                <a:solidFill>
                  <a:schemeClr val="bg1"/>
                </a:solidFill>
              </a:rPr>
              <a:t>Regional </a:t>
            </a:r>
            <a:r>
              <a:rPr lang="es-EC" sz="2800" dirty="0" err="1" smtClean="0">
                <a:solidFill>
                  <a:schemeClr val="bg1"/>
                </a:solidFill>
              </a:rPr>
              <a:t>Coordinator</a:t>
            </a:r>
            <a:r>
              <a:rPr lang="es-EC" sz="2800" dirty="0" smtClean="0">
                <a:solidFill>
                  <a:schemeClr val="bg1"/>
                </a:solidFill>
              </a:rPr>
              <a:t>: Nicolas Marchand nicolas.marchand@birdlife.org</a:t>
            </a:r>
            <a:r>
              <a:rPr lang="es-EC" sz="3200" dirty="0" smtClean="0">
                <a:solidFill>
                  <a:schemeClr val="bg1"/>
                </a:solidFill>
              </a:rPr>
              <a:t/>
            </a:r>
            <a:br>
              <a:rPr lang="es-EC" sz="3200" dirty="0" smtClean="0">
                <a:solidFill>
                  <a:schemeClr val="bg1"/>
                </a:solidFill>
              </a:rPr>
            </a:br>
            <a:endParaRPr lang="es-ES" sz="3200" dirty="0" smtClean="0">
              <a:solidFill>
                <a:schemeClr val="bg1"/>
              </a:solidFill>
            </a:endParaRPr>
          </a:p>
        </p:txBody>
      </p:sp>
    </p:spTree>
    <p:extLst>
      <p:ext uri="{BB962C8B-B14F-4D97-AF65-F5344CB8AC3E}">
        <p14:creationId xmlns:p14="http://schemas.microsoft.com/office/powerpoint/2010/main" val="205235778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Polar_BA_41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forest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987675" cy="204152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12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32525" y="17463"/>
            <a:ext cx="2886648" cy="20256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13 de abril_0092Viaje a San Javi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0251" y="-24463"/>
            <a:ext cx="3131840" cy="205037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p:cNvSpPr>
            <a:spLocks noChangeArrowheads="1"/>
          </p:cNvSpPr>
          <p:nvPr/>
        </p:nvSpPr>
        <p:spPr bwMode="auto">
          <a:xfrm>
            <a:off x="483368" y="5229200"/>
            <a:ext cx="82867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2000" dirty="0" smtClean="0">
                <a:solidFill>
                  <a:srgbClr val="FFFFFF"/>
                </a:solidFill>
              </a:rPr>
              <a:t>The Southern Cone (or Pampas) Grasslands are an important wintering and breeding area for grassland-dependent migratory birds. Yet they are highly threatened by conversion to agriculture (especially row crops), forestry plantations and urbanization.</a:t>
            </a:r>
          </a:p>
        </p:txBody>
      </p:sp>
    </p:spTree>
    <p:extLst>
      <p:ext uri="{BB962C8B-B14F-4D97-AF65-F5344CB8AC3E}">
        <p14:creationId xmlns:p14="http://schemas.microsoft.com/office/powerpoint/2010/main" val="64232318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con gaucho"/>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60009" y="-9304"/>
            <a:ext cx="5860511" cy="686549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p:cNvSpPr>
            <a:spLocks noChangeArrowheads="1"/>
          </p:cNvSpPr>
          <p:nvPr/>
        </p:nvSpPr>
        <p:spPr bwMode="auto">
          <a:xfrm>
            <a:off x="6514791" y="332656"/>
            <a:ext cx="2253902"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sz="2000" dirty="0" smtClean="0"/>
              <a:t>With nearly all of the Southern Cone Grasslands area in private hands, conservation depends on working with landowners, many of whom maintain traditional ranching lifestyles.</a:t>
            </a:r>
          </a:p>
        </p:txBody>
      </p:sp>
    </p:spTree>
    <p:extLst>
      <p:ext uri="{BB962C8B-B14F-4D97-AF65-F5344CB8AC3E}">
        <p14:creationId xmlns:p14="http://schemas.microsoft.com/office/powerpoint/2010/main" val="307949298"/>
      </p:ext>
    </p:extLst>
  </p:cSld>
  <p:clrMapOvr>
    <a:masterClrMapping/>
  </p:clrMapOvr>
  <p:transition advTm="30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1"/>
          <p:cNvSpPr>
            <a:spLocks noChangeArrowheads="1"/>
          </p:cNvSpPr>
          <p:nvPr/>
        </p:nvSpPr>
        <p:spPr bwMode="auto">
          <a:xfrm>
            <a:off x="283212" y="4437112"/>
            <a:ext cx="531276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sz="2000" dirty="0" smtClean="0">
                <a:solidFill>
                  <a:srgbClr val="FFFFFF"/>
                </a:solidFill>
              </a:rPr>
              <a:t>Fortunately, traditional extensive grazing regimes are not only compatible with grassland bird conservation, but are often necessary to create the mosaic of grassland habitats that birds and other biodiversity require.</a:t>
            </a:r>
          </a:p>
        </p:txBody>
      </p:sp>
    </p:spTree>
    <p:extLst>
      <p:ext uri="{BB962C8B-B14F-4D97-AF65-F5344CB8AC3E}">
        <p14:creationId xmlns:p14="http://schemas.microsoft.com/office/powerpoint/2010/main" val="88914786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034"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4625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4932040" y="332656"/>
            <a:ext cx="403244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sz="2000" dirty="0" smtClean="0"/>
              <a:t>Since 2005, the </a:t>
            </a:r>
            <a:r>
              <a:rPr lang="en-US" sz="2000" dirty="0" err="1" smtClean="0"/>
              <a:t>BirdLife</a:t>
            </a:r>
            <a:r>
              <a:rPr lang="en-US" sz="2000" dirty="0" smtClean="0"/>
              <a:t> national partner organizations have been working with producers and government agencies to develop incentive schemes for the application of best management practices on natural grasslands that benefit migratory birds and other biodiversity, while helping to build the economic (and cultural) sustainability of natural grasslands ranching.</a:t>
            </a:r>
          </a:p>
        </p:txBody>
      </p:sp>
    </p:spTree>
    <p:extLst>
      <p:ext uri="{BB962C8B-B14F-4D97-AF65-F5344CB8AC3E}">
        <p14:creationId xmlns:p14="http://schemas.microsoft.com/office/powerpoint/2010/main" val="1119968785"/>
      </p:ext>
    </p:extLst>
  </p:cSld>
  <p:clrMapOvr>
    <a:masterClrMapping/>
  </p:clrMapOvr>
  <p:transition advTm="7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3"/>
          <p:cNvSpPr>
            <a:spLocks noGrp="1" noChangeArrowheads="1"/>
          </p:cNvSpPr>
          <p:nvPr>
            <p:ph type="body" idx="1"/>
          </p:nvPr>
        </p:nvSpPr>
        <p:spPr>
          <a:xfrm>
            <a:off x="22880" y="1268760"/>
            <a:ext cx="8712199" cy="5184576"/>
          </a:xfrm>
        </p:spPr>
        <p:txBody>
          <a:bodyPr/>
          <a:lstStyle/>
          <a:p>
            <a:pPr marL="914400" lvl="1" indent="-457200" eaLnBrk="1" hangingPunct="1">
              <a:buAutoNum type="arabicPeriod"/>
            </a:pPr>
            <a:r>
              <a:rPr lang="es-ES" sz="2400" dirty="0" err="1" smtClean="0"/>
              <a:t>Documentation</a:t>
            </a:r>
            <a:r>
              <a:rPr lang="es-ES" sz="2400" dirty="0" smtClean="0"/>
              <a:t> of </a:t>
            </a:r>
            <a:r>
              <a:rPr lang="es-ES" sz="2400" dirty="0" err="1" smtClean="0"/>
              <a:t>existing</a:t>
            </a:r>
            <a:r>
              <a:rPr lang="es-ES" sz="2400" dirty="0" smtClean="0"/>
              <a:t> </a:t>
            </a:r>
            <a:r>
              <a:rPr lang="es-ES" sz="2400" dirty="0" err="1" smtClean="0"/>
              <a:t>best</a:t>
            </a:r>
            <a:r>
              <a:rPr lang="es-ES" sz="2400" dirty="0" smtClean="0"/>
              <a:t> </a:t>
            </a:r>
            <a:r>
              <a:rPr lang="es-ES" sz="2400" dirty="0" err="1" smtClean="0"/>
              <a:t>management</a:t>
            </a:r>
            <a:r>
              <a:rPr lang="es-ES" sz="2400" dirty="0" smtClean="0"/>
              <a:t> </a:t>
            </a:r>
            <a:r>
              <a:rPr lang="es-ES" sz="2400" dirty="0" err="1" smtClean="0"/>
              <a:t>practices</a:t>
            </a:r>
            <a:r>
              <a:rPr lang="es-ES" sz="2400" dirty="0" smtClean="0"/>
              <a:t> - </a:t>
            </a:r>
            <a:r>
              <a:rPr lang="es-ES" sz="2400" dirty="0" err="1" smtClean="0"/>
              <a:t>bmps</a:t>
            </a:r>
            <a:r>
              <a:rPr lang="es-ES" sz="2400" dirty="0" smtClean="0"/>
              <a:t> (in </a:t>
            </a:r>
            <a:r>
              <a:rPr lang="es-ES" sz="2400" dirty="0" err="1" smtClean="0"/>
              <a:t>manuals</a:t>
            </a:r>
            <a:r>
              <a:rPr lang="es-ES" sz="2400" dirty="0" smtClean="0"/>
              <a:t>).</a:t>
            </a:r>
          </a:p>
          <a:p>
            <a:pPr marL="914400" lvl="1" indent="-457200" eaLnBrk="1" hangingPunct="1">
              <a:buAutoNum type="arabicPeriod"/>
            </a:pPr>
            <a:r>
              <a:rPr lang="es-ES" sz="2400" dirty="0" err="1" smtClean="0"/>
              <a:t>Exchanges</a:t>
            </a:r>
            <a:r>
              <a:rPr lang="es-ES" sz="2400" dirty="0" smtClean="0"/>
              <a:t> of </a:t>
            </a:r>
            <a:r>
              <a:rPr lang="es-ES" sz="2400" dirty="0" err="1" smtClean="0"/>
              <a:t>experiences</a:t>
            </a:r>
            <a:r>
              <a:rPr lang="es-ES" sz="2400" dirty="0" smtClean="0"/>
              <a:t> </a:t>
            </a:r>
            <a:r>
              <a:rPr lang="es-ES" sz="2400" dirty="0" err="1" smtClean="0"/>
              <a:t>between</a:t>
            </a:r>
            <a:r>
              <a:rPr lang="es-ES" sz="2400" dirty="0" smtClean="0"/>
              <a:t> </a:t>
            </a:r>
            <a:r>
              <a:rPr lang="es-ES" sz="2400" dirty="0" err="1" smtClean="0"/>
              <a:t>ranchers</a:t>
            </a:r>
            <a:r>
              <a:rPr lang="es-ES" sz="2400" dirty="0" smtClean="0"/>
              <a:t> (</a:t>
            </a:r>
            <a:r>
              <a:rPr lang="es-ES" sz="2400" dirty="0" err="1" smtClean="0"/>
              <a:t>including</a:t>
            </a:r>
            <a:r>
              <a:rPr lang="es-ES" sz="2400" dirty="0" smtClean="0"/>
              <a:t> </a:t>
            </a:r>
            <a:r>
              <a:rPr lang="es-ES" sz="2400" dirty="0" err="1" smtClean="0"/>
              <a:t>annual</a:t>
            </a:r>
            <a:r>
              <a:rPr lang="es-ES" sz="2400" dirty="0" smtClean="0"/>
              <a:t> natural </a:t>
            </a:r>
            <a:r>
              <a:rPr lang="es-ES" sz="2400" dirty="0" err="1" smtClean="0"/>
              <a:t>grasslands</a:t>
            </a:r>
            <a:r>
              <a:rPr lang="es-ES" sz="2400" dirty="0" smtClean="0"/>
              <a:t> </a:t>
            </a:r>
            <a:r>
              <a:rPr lang="es-ES" sz="2400" dirty="0" err="1" smtClean="0"/>
              <a:t>ranchers</a:t>
            </a:r>
            <a:r>
              <a:rPr lang="es-ES" sz="2400" dirty="0" smtClean="0"/>
              <a:t> meeting).</a:t>
            </a:r>
          </a:p>
          <a:p>
            <a:pPr marL="914400" lvl="1" indent="-457200" eaLnBrk="1" hangingPunct="1">
              <a:buAutoNum type="arabicPeriod"/>
            </a:pPr>
            <a:r>
              <a:rPr lang="es-ES" sz="2400" dirty="0" err="1" smtClean="0"/>
              <a:t>Trialing</a:t>
            </a:r>
            <a:r>
              <a:rPr lang="es-ES" sz="2400" dirty="0" smtClean="0"/>
              <a:t> of </a:t>
            </a:r>
            <a:r>
              <a:rPr lang="es-ES" sz="2400" dirty="0" err="1" smtClean="0"/>
              <a:t>bmps</a:t>
            </a:r>
            <a:r>
              <a:rPr lang="es-ES" sz="2400" dirty="0" smtClean="0"/>
              <a:t> at </a:t>
            </a:r>
            <a:r>
              <a:rPr lang="es-ES" sz="2400" dirty="0" err="1" smtClean="0"/>
              <a:t>pilot</a:t>
            </a:r>
            <a:r>
              <a:rPr lang="es-ES" sz="2400" dirty="0" smtClean="0"/>
              <a:t> </a:t>
            </a:r>
            <a:r>
              <a:rPr lang="es-ES" sz="2400" dirty="0" err="1" smtClean="0"/>
              <a:t>sites</a:t>
            </a:r>
            <a:r>
              <a:rPr lang="es-ES" sz="2400" dirty="0" smtClean="0"/>
              <a:t> in </a:t>
            </a:r>
            <a:r>
              <a:rPr lang="es-ES" sz="2400" dirty="0" err="1" smtClean="0"/>
              <a:t>each</a:t>
            </a:r>
            <a:r>
              <a:rPr lang="es-ES" sz="2400" dirty="0" smtClean="0"/>
              <a:t> country.</a:t>
            </a:r>
          </a:p>
          <a:p>
            <a:pPr marL="914400" lvl="1" indent="-457200" eaLnBrk="1" hangingPunct="1">
              <a:buAutoNum type="arabicPeriod"/>
            </a:pPr>
            <a:r>
              <a:rPr lang="es-ES" sz="2400" dirty="0" err="1" smtClean="0"/>
              <a:t>Monitoring</a:t>
            </a:r>
            <a:r>
              <a:rPr lang="es-ES" sz="2400" dirty="0" smtClean="0"/>
              <a:t> and 					 </a:t>
            </a:r>
            <a:r>
              <a:rPr lang="es-ES" sz="2400" dirty="0" err="1" smtClean="0"/>
              <a:t>research</a:t>
            </a:r>
            <a:r>
              <a:rPr lang="es-ES" sz="2400" dirty="0" smtClean="0"/>
              <a:t> at </a:t>
            </a:r>
            <a:r>
              <a:rPr lang="es-ES" sz="2400" dirty="0" err="1" smtClean="0"/>
              <a:t>each</a:t>
            </a:r>
            <a:r>
              <a:rPr lang="es-ES" sz="2400" dirty="0" smtClean="0"/>
              <a:t> 					        </a:t>
            </a:r>
            <a:r>
              <a:rPr lang="es-ES" sz="2400" dirty="0" err="1" smtClean="0"/>
              <a:t>pilot</a:t>
            </a:r>
            <a:r>
              <a:rPr lang="es-ES" sz="2400" dirty="0" smtClean="0"/>
              <a:t> </a:t>
            </a:r>
            <a:r>
              <a:rPr lang="es-ES" sz="2400" dirty="0" err="1" smtClean="0"/>
              <a:t>site</a:t>
            </a:r>
            <a:r>
              <a:rPr lang="es-ES" sz="2400" dirty="0" smtClean="0"/>
              <a:t>.</a:t>
            </a:r>
          </a:p>
          <a:p>
            <a:pPr marL="914400" lvl="1" indent="-457200" eaLnBrk="1" hangingPunct="1">
              <a:buAutoNum type="arabicPeriod"/>
            </a:pPr>
            <a:r>
              <a:rPr lang="es-ES" sz="2400" dirty="0" err="1" smtClean="0"/>
              <a:t>Feasibility</a:t>
            </a:r>
            <a:r>
              <a:rPr lang="es-ES" sz="2400" dirty="0" smtClean="0"/>
              <a:t>/</a:t>
            </a:r>
            <a:r>
              <a:rPr lang="es-ES" sz="2400" dirty="0" err="1" smtClean="0"/>
              <a:t>market</a:t>
            </a:r>
            <a:r>
              <a:rPr lang="es-ES" sz="2400" dirty="0" smtClean="0"/>
              <a:t> 					   </a:t>
            </a:r>
            <a:r>
              <a:rPr lang="es-ES" sz="2400" dirty="0" err="1" smtClean="0"/>
              <a:t>studies</a:t>
            </a:r>
            <a:r>
              <a:rPr lang="es-ES" sz="2400" dirty="0" smtClean="0"/>
              <a:t> </a:t>
            </a:r>
            <a:r>
              <a:rPr lang="es-ES" sz="2400" dirty="0" err="1" smtClean="0"/>
              <a:t>for</a:t>
            </a:r>
            <a:r>
              <a:rPr lang="es-ES" sz="2400" dirty="0" smtClean="0"/>
              <a:t> “natural 				        </a:t>
            </a:r>
            <a:r>
              <a:rPr lang="es-ES" sz="2400" dirty="0" err="1" smtClean="0"/>
              <a:t>grasslands</a:t>
            </a:r>
            <a:r>
              <a:rPr lang="es-ES" sz="2400" dirty="0" smtClean="0"/>
              <a:t>  </a:t>
            </a:r>
            <a:r>
              <a:rPr lang="es-ES" sz="2400" dirty="0" err="1" smtClean="0"/>
              <a:t>beef</a:t>
            </a:r>
            <a:r>
              <a:rPr lang="es-ES" sz="2400" dirty="0" smtClean="0"/>
              <a:t>”.</a:t>
            </a:r>
          </a:p>
        </p:txBody>
      </p:sp>
      <p:sp>
        <p:nvSpPr>
          <p:cNvPr id="301059" name="Rectangle 5"/>
          <p:cNvSpPr>
            <a:spLocks noGrp="1" noChangeArrowheads="1"/>
          </p:cNvSpPr>
          <p:nvPr>
            <p:ph type="title"/>
          </p:nvPr>
        </p:nvSpPr>
        <p:spPr>
          <a:xfrm>
            <a:off x="467544" y="116632"/>
            <a:ext cx="8229600" cy="1143000"/>
          </a:xfrm>
        </p:spPr>
        <p:txBody>
          <a:bodyPr/>
          <a:lstStyle/>
          <a:p>
            <a:pPr eaLnBrk="1" hangingPunct="1"/>
            <a:r>
              <a:rPr lang="es-ES" sz="2600" b="1" dirty="0" smtClean="0"/>
              <a:t>Key </a:t>
            </a:r>
            <a:r>
              <a:rPr lang="es-ES" sz="2600" b="1" dirty="0" err="1" smtClean="0"/>
              <a:t>steps</a:t>
            </a:r>
            <a:r>
              <a:rPr lang="es-ES" sz="2600" b="1" dirty="0" smtClean="0"/>
              <a:t> </a:t>
            </a:r>
            <a:r>
              <a:rPr lang="es-ES" sz="2600" b="1" dirty="0" err="1" smtClean="0"/>
              <a:t>to</a:t>
            </a:r>
            <a:r>
              <a:rPr lang="es-ES" sz="2600" b="1" dirty="0" smtClean="0"/>
              <a:t> </a:t>
            </a:r>
            <a:r>
              <a:rPr lang="es-ES" sz="2600" b="1" dirty="0" err="1" smtClean="0"/>
              <a:t>building</a:t>
            </a:r>
            <a:r>
              <a:rPr lang="es-ES" sz="2600" b="1" dirty="0" smtClean="0"/>
              <a:t> </a:t>
            </a:r>
            <a:r>
              <a:rPr lang="es-ES" sz="2600" b="1" dirty="0" err="1" smtClean="0"/>
              <a:t>ecological</a:t>
            </a:r>
            <a:r>
              <a:rPr lang="es-ES" sz="2600" b="1" dirty="0" smtClean="0"/>
              <a:t>, </a:t>
            </a:r>
            <a:r>
              <a:rPr lang="es-ES" sz="2600" b="1" dirty="0" err="1" smtClean="0"/>
              <a:t>economical</a:t>
            </a:r>
            <a:r>
              <a:rPr lang="es-ES" sz="2600" b="1" dirty="0" smtClean="0"/>
              <a:t> and social </a:t>
            </a:r>
            <a:r>
              <a:rPr lang="es-ES" sz="2600" b="1" dirty="0" err="1" smtClean="0"/>
              <a:t>sustainability</a:t>
            </a:r>
            <a:r>
              <a:rPr lang="es-ES" sz="2600" b="1" dirty="0" smtClean="0"/>
              <a:t> of </a:t>
            </a:r>
            <a:r>
              <a:rPr lang="es-ES" sz="2600" b="1" dirty="0" err="1" smtClean="0"/>
              <a:t>ranching</a:t>
            </a:r>
            <a:r>
              <a:rPr lang="es-ES" sz="2600" b="1" dirty="0" smtClean="0"/>
              <a:t> </a:t>
            </a:r>
            <a:r>
              <a:rPr lang="es-ES" sz="2600" b="1" dirty="0" err="1" smtClean="0"/>
              <a:t>have</a:t>
            </a:r>
            <a:r>
              <a:rPr lang="es-ES" sz="2600" b="1" dirty="0" smtClean="0"/>
              <a:t> </a:t>
            </a:r>
            <a:r>
              <a:rPr lang="es-ES" sz="2600" b="1" dirty="0" err="1" smtClean="0"/>
              <a:t>included</a:t>
            </a:r>
            <a:r>
              <a:rPr lang="es-ES" sz="2600" b="1" dirty="0" smtClean="0"/>
              <a:t>:</a:t>
            </a:r>
          </a:p>
        </p:txBody>
      </p:sp>
      <p:pic>
        <p:nvPicPr>
          <p:cNvPr id="301061" name="Picture 8" descr="Guia Samborombon_placa en Españo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67944" y="3573016"/>
            <a:ext cx="4824536" cy="3100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701169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3"/>
          <p:cNvSpPr>
            <a:spLocks noGrp="1" noChangeArrowheads="1"/>
          </p:cNvSpPr>
          <p:nvPr>
            <p:ph type="body" idx="1"/>
          </p:nvPr>
        </p:nvSpPr>
        <p:spPr>
          <a:xfrm>
            <a:off x="0" y="1196752"/>
            <a:ext cx="8712199" cy="5184576"/>
          </a:xfrm>
        </p:spPr>
        <p:txBody>
          <a:bodyPr/>
          <a:lstStyle/>
          <a:p>
            <a:pPr marL="457200" lvl="1" indent="0" eaLnBrk="1" hangingPunct="1">
              <a:buNone/>
            </a:pPr>
            <a:r>
              <a:rPr lang="es-ES" sz="2400" dirty="0" smtClean="0"/>
              <a:t>6.	</a:t>
            </a:r>
            <a:r>
              <a:rPr lang="es-ES" sz="2400" dirty="0" err="1" smtClean="0"/>
              <a:t>Development</a:t>
            </a:r>
            <a:r>
              <a:rPr lang="es-ES" sz="2400" dirty="0" smtClean="0"/>
              <a:t> of a natural </a:t>
            </a:r>
            <a:r>
              <a:rPr lang="es-ES" sz="2400" dirty="0" err="1" smtClean="0"/>
              <a:t>grasslands</a:t>
            </a:r>
            <a:r>
              <a:rPr lang="es-ES" sz="2400" dirty="0" smtClean="0"/>
              <a:t> </a:t>
            </a:r>
            <a:r>
              <a:rPr lang="es-ES" sz="2400" dirty="0" err="1" smtClean="0"/>
              <a:t>beef</a:t>
            </a:r>
            <a:r>
              <a:rPr lang="es-ES" sz="2400" dirty="0" smtClean="0"/>
              <a:t> </a:t>
            </a:r>
            <a:r>
              <a:rPr lang="es-ES" sz="2400" dirty="0" err="1" smtClean="0"/>
              <a:t>certification</a:t>
            </a:r>
            <a:r>
              <a:rPr lang="es-ES" sz="2400" dirty="0" smtClean="0"/>
              <a:t>     	</a:t>
            </a:r>
            <a:r>
              <a:rPr lang="es-ES" sz="2400" dirty="0" err="1" smtClean="0"/>
              <a:t>protocol</a:t>
            </a:r>
            <a:r>
              <a:rPr lang="es-ES" sz="2400" dirty="0" smtClean="0"/>
              <a:t> (standard).</a:t>
            </a:r>
          </a:p>
          <a:p>
            <a:pPr marL="914400" lvl="1" indent="-457200" eaLnBrk="1" hangingPunct="1">
              <a:buAutoNum type="arabicPeriod" startAt="7"/>
            </a:pPr>
            <a:r>
              <a:rPr lang="es-ES" sz="2400" dirty="0" err="1" smtClean="0"/>
              <a:t>Pilot</a:t>
            </a:r>
            <a:r>
              <a:rPr lang="es-ES" sz="2400" dirty="0" smtClean="0"/>
              <a:t> </a:t>
            </a:r>
            <a:r>
              <a:rPr lang="es-ES" sz="2400" dirty="0" err="1" smtClean="0"/>
              <a:t>certification</a:t>
            </a:r>
            <a:r>
              <a:rPr lang="es-ES" sz="2400" dirty="0" smtClean="0"/>
              <a:t> </a:t>
            </a:r>
            <a:r>
              <a:rPr lang="es-ES" sz="2400" dirty="0" err="1" smtClean="0"/>
              <a:t>scheme</a:t>
            </a:r>
            <a:r>
              <a:rPr lang="es-ES" sz="2400" dirty="0" smtClean="0"/>
              <a:t> and “</a:t>
            </a:r>
            <a:r>
              <a:rPr lang="es-ES" sz="2400" dirty="0" err="1" smtClean="0"/>
              <a:t>tasting</a:t>
            </a:r>
            <a:r>
              <a:rPr lang="es-ES" sz="2400" dirty="0" smtClean="0"/>
              <a:t> </a:t>
            </a:r>
            <a:r>
              <a:rPr lang="es-ES" sz="2400" dirty="0" err="1" smtClean="0"/>
              <a:t>events</a:t>
            </a:r>
            <a:r>
              <a:rPr lang="es-ES" sz="2400" dirty="0" smtClean="0"/>
              <a:t>” of natural </a:t>
            </a:r>
            <a:r>
              <a:rPr lang="es-ES" sz="2400" dirty="0" err="1" smtClean="0"/>
              <a:t>grasslands</a:t>
            </a:r>
            <a:r>
              <a:rPr lang="es-ES" sz="2400" dirty="0" smtClean="0"/>
              <a:t> </a:t>
            </a:r>
            <a:r>
              <a:rPr lang="es-ES" sz="2400" dirty="0" err="1" smtClean="0"/>
              <a:t>beef</a:t>
            </a:r>
            <a:r>
              <a:rPr lang="es-ES" sz="2400" dirty="0" smtClean="0"/>
              <a:t>.</a:t>
            </a:r>
          </a:p>
          <a:p>
            <a:pPr marL="914400" lvl="1" indent="-457200" eaLnBrk="1" hangingPunct="1">
              <a:buAutoNum type="arabicPeriod" startAt="7"/>
            </a:pPr>
            <a:r>
              <a:rPr lang="es-ES" sz="2400" dirty="0" err="1" smtClean="0"/>
              <a:t>Development</a:t>
            </a:r>
            <a:r>
              <a:rPr lang="es-ES" sz="2400" dirty="0" smtClean="0"/>
              <a:t> of </a:t>
            </a:r>
            <a:r>
              <a:rPr lang="es-ES" sz="2400" dirty="0" err="1" smtClean="0"/>
              <a:t>an</a:t>
            </a:r>
            <a:r>
              <a:rPr lang="es-ES" sz="2400" dirty="0" smtClean="0"/>
              <a:t> Alliance </a:t>
            </a:r>
            <a:r>
              <a:rPr lang="es-ES" sz="2400" dirty="0" err="1" smtClean="0"/>
              <a:t>membership</a:t>
            </a:r>
            <a:r>
              <a:rPr lang="es-ES" sz="2400" dirty="0" smtClean="0"/>
              <a:t> </a:t>
            </a:r>
            <a:r>
              <a:rPr lang="es-ES" sz="2400" dirty="0" err="1" smtClean="0"/>
              <a:t>scheme</a:t>
            </a:r>
            <a:r>
              <a:rPr lang="es-ES" sz="2400" dirty="0" smtClean="0"/>
              <a:t> (</a:t>
            </a:r>
            <a:r>
              <a:rPr lang="es-ES" sz="2400" dirty="0" err="1" smtClean="0"/>
              <a:t>with</a:t>
            </a:r>
            <a:r>
              <a:rPr lang="es-ES" sz="2400" dirty="0" smtClean="0"/>
              <a:t> </a:t>
            </a:r>
            <a:r>
              <a:rPr lang="es-ES" sz="2400" dirty="0" err="1" smtClean="0"/>
              <a:t>benefits</a:t>
            </a:r>
            <a:r>
              <a:rPr lang="es-ES" sz="2400" dirty="0" smtClean="0"/>
              <a:t> </a:t>
            </a:r>
            <a:r>
              <a:rPr lang="es-ES" sz="2400" dirty="0" err="1" smtClean="0"/>
              <a:t>for</a:t>
            </a:r>
            <a:r>
              <a:rPr lang="es-ES" sz="2400" dirty="0" smtClean="0"/>
              <a:t> </a:t>
            </a:r>
            <a:r>
              <a:rPr lang="es-ES" sz="2400" dirty="0" err="1" smtClean="0"/>
              <a:t>producers</a:t>
            </a:r>
            <a:r>
              <a:rPr lang="es-ES" sz="2400" dirty="0" smtClean="0"/>
              <a:t>).</a:t>
            </a:r>
          </a:p>
          <a:p>
            <a:pPr marL="914400" lvl="1" indent="-457200" eaLnBrk="1" hangingPunct="1">
              <a:buAutoNum type="arabicPeriod" startAt="7"/>
            </a:pPr>
            <a:r>
              <a:rPr lang="es-ES" sz="2400" dirty="0" err="1" smtClean="0"/>
              <a:t>Development</a:t>
            </a:r>
            <a:r>
              <a:rPr lang="es-ES" sz="2400" dirty="0" smtClean="0"/>
              <a:t> of a </a:t>
            </a:r>
            <a:r>
              <a:rPr lang="es-ES" sz="2400" dirty="0" err="1" smtClean="0"/>
              <a:t>Grasslands</a:t>
            </a:r>
            <a:r>
              <a:rPr lang="es-ES" sz="2400" dirty="0" smtClean="0"/>
              <a:t> 		</a:t>
            </a:r>
            <a:r>
              <a:rPr lang="es-ES" sz="2400" dirty="0"/>
              <a:t> </a:t>
            </a:r>
            <a:r>
              <a:rPr lang="es-ES" sz="2400" dirty="0" smtClean="0"/>
              <a:t>   </a:t>
            </a:r>
            <a:r>
              <a:rPr lang="es-ES" sz="2400" dirty="0" err="1" smtClean="0"/>
              <a:t>Conservation</a:t>
            </a:r>
            <a:r>
              <a:rPr lang="es-ES" sz="2400" dirty="0" smtClean="0"/>
              <a:t> </a:t>
            </a:r>
            <a:r>
              <a:rPr lang="es-ES" sz="2400" dirty="0" err="1" smtClean="0"/>
              <a:t>Index</a:t>
            </a:r>
            <a:r>
              <a:rPr lang="es-ES" sz="2400" dirty="0" smtClean="0"/>
              <a:t> </a:t>
            </a:r>
            <a:r>
              <a:rPr lang="es-ES" sz="2400" dirty="0" err="1" smtClean="0"/>
              <a:t>to</a:t>
            </a:r>
            <a:r>
              <a:rPr lang="es-ES" sz="2400" dirty="0" smtClean="0"/>
              <a:t> </a:t>
            </a:r>
            <a:r>
              <a:rPr lang="es-ES" sz="2400" dirty="0" err="1" smtClean="0"/>
              <a:t>support</a:t>
            </a:r>
            <a:r>
              <a:rPr lang="es-ES" sz="2400" dirty="0" smtClean="0"/>
              <a:t> 			       </a:t>
            </a:r>
            <a:r>
              <a:rPr lang="es-ES" sz="2400" dirty="0" err="1" smtClean="0"/>
              <a:t>other</a:t>
            </a:r>
            <a:r>
              <a:rPr lang="es-ES" sz="2400" dirty="0" smtClean="0"/>
              <a:t> incentive </a:t>
            </a:r>
            <a:r>
              <a:rPr lang="es-ES" sz="2400" dirty="0" err="1" smtClean="0"/>
              <a:t>schemes</a:t>
            </a:r>
            <a:r>
              <a:rPr lang="es-ES" sz="2400" dirty="0" smtClean="0"/>
              <a:t>.</a:t>
            </a:r>
          </a:p>
          <a:p>
            <a:pPr marL="914400" lvl="1" indent="-457200" eaLnBrk="1" hangingPunct="1">
              <a:buAutoNum type="arabicPeriod" startAt="7"/>
            </a:pPr>
            <a:r>
              <a:rPr lang="es-ES" sz="2400" dirty="0" err="1" smtClean="0"/>
              <a:t>Outreach</a:t>
            </a:r>
            <a:r>
              <a:rPr lang="es-ES" sz="2400" dirty="0" smtClean="0"/>
              <a:t> and </a:t>
            </a:r>
            <a:r>
              <a:rPr lang="es-ES" sz="2400" dirty="0" err="1" smtClean="0"/>
              <a:t>dissemination</a:t>
            </a:r>
            <a:r>
              <a:rPr lang="es-ES" sz="2400" dirty="0" smtClean="0"/>
              <a:t>.</a:t>
            </a:r>
          </a:p>
          <a:p>
            <a:pPr marL="914400" lvl="1" indent="-457200" eaLnBrk="1" hangingPunct="1">
              <a:buAutoNum type="arabicPeriod" startAt="7"/>
            </a:pPr>
            <a:r>
              <a:rPr lang="es-ES" sz="2400" dirty="0" smtClean="0"/>
              <a:t>Link </a:t>
            </a:r>
            <a:r>
              <a:rPr lang="es-ES" sz="2400" dirty="0" err="1" smtClean="0"/>
              <a:t>to</a:t>
            </a:r>
            <a:r>
              <a:rPr lang="es-ES" sz="2400" dirty="0" smtClean="0"/>
              <a:t> CMS </a:t>
            </a:r>
            <a:r>
              <a:rPr lang="es-ES" sz="2400" dirty="0" err="1" smtClean="0"/>
              <a:t>Grassland</a:t>
            </a:r>
            <a:r>
              <a:rPr lang="es-ES" sz="2400" dirty="0" smtClean="0"/>
              <a:t> </a:t>
            </a:r>
            <a:r>
              <a:rPr lang="es-ES" sz="2400" dirty="0" err="1" smtClean="0"/>
              <a:t>Migrants</a:t>
            </a:r>
            <a:r>
              <a:rPr lang="es-ES" sz="2400" dirty="0" smtClean="0"/>
              <a:t>                               </a:t>
            </a:r>
            <a:r>
              <a:rPr lang="es-ES" sz="2400" dirty="0" err="1" smtClean="0"/>
              <a:t>MoU</a:t>
            </a:r>
            <a:r>
              <a:rPr lang="es-ES" sz="2400" dirty="0" smtClean="0"/>
              <a:t> (Alliance </a:t>
            </a:r>
            <a:r>
              <a:rPr lang="es-ES" sz="2400" dirty="0" err="1" smtClean="0"/>
              <a:t>implements</a:t>
            </a:r>
            <a:r>
              <a:rPr lang="es-ES" sz="2400" dirty="0" smtClean="0"/>
              <a:t> </a:t>
            </a:r>
            <a:r>
              <a:rPr lang="es-ES" sz="2400" dirty="0" err="1" smtClean="0"/>
              <a:t>many</a:t>
            </a:r>
            <a:r>
              <a:rPr lang="es-ES" sz="2400" dirty="0" smtClean="0"/>
              <a:t>                             </a:t>
            </a:r>
            <a:r>
              <a:rPr lang="es-ES" sz="2400" dirty="0" err="1" smtClean="0"/>
              <a:t>priorities</a:t>
            </a:r>
            <a:r>
              <a:rPr lang="es-ES" sz="2400" dirty="0" smtClean="0"/>
              <a:t> in </a:t>
            </a:r>
            <a:r>
              <a:rPr lang="es-ES" sz="2400" dirty="0" err="1" smtClean="0"/>
              <a:t>the</a:t>
            </a:r>
            <a:r>
              <a:rPr lang="es-ES" sz="2400" dirty="0" smtClean="0"/>
              <a:t> </a:t>
            </a:r>
            <a:r>
              <a:rPr lang="es-ES" sz="2400" dirty="0" err="1" smtClean="0"/>
              <a:t>MoU</a:t>
            </a:r>
            <a:r>
              <a:rPr lang="es-ES" sz="2400" dirty="0" smtClean="0"/>
              <a:t> </a:t>
            </a:r>
            <a:r>
              <a:rPr lang="es-ES" sz="2400" dirty="0" err="1" smtClean="0"/>
              <a:t>Action</a:t>
            </a:r>
            <a:r>
              <a:rPr lang="es-ES" sz="2400" dirty="0" smtClean="0"/>
              <a:t> Plan)</a:t>
            </a:r>
            <a:endParaRPr lang="es-ES" sz="2400" dirty="0" smtClean="0"/>
          </a:p>
        </p:txBody>
      </p:sp>
      <p:sp>
        <p:nvSpPr>
          <p:cNvPr id="301059" name="Rectangle 5"/>
          <p:cNvSpPr>
            <a:spLocks noGrp="1" noChangeArrowheads="1"/>
          </p:cNvSpPr>
          <p:nvPr>
            <p:ph type="title"/>
          </p:nvPr>
        </p:nvSpPr>
        <p:spPr>
          <a:xfrm>
            <a:off x="467544" y="116632"/>
            <a:ext cx="8229600" cy="792088"/>
          </a:xfrm>
        </p:spPr>
        <p:txBody>
          <a:bodyPr/>
          <a:lstStyle/>
          <a:p>
            <a:pPr eaLnBrk="1" hangingPunct="1"/>
            <a:r>
              <a:rPr lang="es-ES" sz="2800" b="1" dirty="0" smtClean="0"/>
              <a:t>Key </a:t>
            </a:r>
            <a:r>
              <a:rPr lang="es-ES" sz="2800" b="1" dirty="0" err="1" smtClean="0"/>
              <a:t>steps</a:t>
            </a:r>
            <a:r>
              <a:rPr lang="es-ES" sz="2800" b="1" dirty="0" smtClean="0"/>
              <a:t> </a:t>
            </a:r>
            <a:r>
              <a:rPr lang="es-ES" sz="2800" b="1" dirty="0" err="1" smtClean="0"/>
              <a:t>continued</a:t>
            </a:r>
            <a:r>
              <a:rPr lang="es-ES" sz="2800" b="1" dirty="0" smtClean="0"/>
              <a:t>…</a:t>
            </a:r>
          </a:p>
        </p:txBody>
      </p:sp>
      <p:pic>
        <p:nvPicPr>
          <p:cNvPr id="5" name="Picture 5" descr="Sello Carnes del Pastizal_fina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52120" y="3528250"/>
            <a:ext cx="3093357" cy="3112225"/>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3960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107504" y="188640"/>
            <a:ext cx="3817119" cy="777875"/>
          </a:xfrm>
        </p:spPr>
        <p:txBody>
          <a:bodyPr/>
          <a:lstStyle/>
          <a:p>
            <a:pPr eaLnBrk="1" hangingPunct="1"/>
            <a:r>
              <a:rPr lang="es-ES" sz="3600" b="1" dirty="0" err="1" smtClean="0">
                <a:solidFill>
                  <a:schemeClr val="tx1"/>
                </a:solidFill>
              </a:rPr>
              <a:t>Progress</a:t>
            </a:r>
            <a:r>
              <a:rPr lang="es-ES" sz="3600" b="1" dirty="0" smtClean="0">
                <a:solidFill>
                  <a:schemeClr val="tx1"/>
                </a:solidFill>
              </a:rPr>
              <a:t> </a:t>
            </a:r>
            <a:r>
              <a:rPr lang="es-ES" sz="3600" b="1" dirty="0" err="1" smtClean="0">
                <a:solidFill>
                  <a:schemeClr val="tx1"/>
                </a:solidFill>
              </a:rPr>
              <a:t>to</a:t>
            </a:r>
            <a:r>
              <a:rPr lang="es-ES" sz="3600" b="1" dirty="0" smtClean="0">
                <a:solidFill>
                  <a:schemeClr val="tx1"/>
                </a:solidFill>
              </a:rPr>
              <a:t> date</a:t>
            </a:r>
          </a:p>
        </p:txBody>
      </p:sp>
      <p:sp>
        <p:nvSpPr>
          <p:cNvPr id="148483" name="Rectangle 3"/>
          <p:cNvSpPr>
            <a:spLocks noGrp="1" noChangeArrowheads="1"/>
          </p:cNvSpPr>
          <p:nvPr>
            <p:ph type="body" idx="1"/>
          </p:nvPr>
        </p:nvSpPr>
        <p:spPr>
          <a:xfrm>
            <a:off x="251520" y="1700808"/>
            <a:ext cx="8229600" cy="4104456"/>
          </a:xfrm>
        </p:spPr>
        <p:txBody>
          <a:bodyPr/>
          <a:lstStyle/>
          <a:p>
            <a:pPr eaLnBrk="1" hangingPunct="1"/>
            <a:r>
              <a:rPr lang="en-US" altLang="ja-JP" sz="2400" dirty="0" smtClean="0">
                <a:solidFill>
                  <a:schemeClr val="bg1"/>
                </a:solidFill>
                <a:ea typeface="ＭＳ Ｐゴシック"/>
                <a:cs typeface="ＭＳ Ｐゴシック"/>
              </a:rPr>
              <a:t>137 </a:t>
            </a:r>
            <a:r>
              <a:rPr lang="en-US" altLang="ja-JP" sz="2400" dirty="0" smtClean="0">
                <a:solidFill>
                  <a:schemeClr val="bg1"/>
                </a:solidFill>
                <a:ea typeface="ＭＳ Ｐゴシック"/>
                <a:cs typeface="ＭＳ Ｐゴシック"/>
              </a:rPr>
              <a:t>“rural establishment” Alliance members </a:t>
            </a:r>
            <a:r>
              <a:rPr lang="en-US" altLang="ja-JP" sz="2400" dirty="0" smtClean="0">
                <a:solidFill>
                  <a:schemeClr val="bg1"/>
                </a:solidFill>
                <a:ea typeface="ＭＳ Ｐゴシック"/>
                <a:cs typeface="ＭＳ Ｐゴシック"/>
              </a:rPr>
              <a:t>applying best management practices on 142,000 ha, another 204 properties in process of joining.</a:t>
            </a:r>
            <a:endParaRPr lang="en-US" altLang="ja-JP" sz="2400" dirty="0" smtClean="0">
              <a:solidFill>
                <a:schemeClr val="bg1"/>
              </a:solidFill>
              <a:ea typeface="ＭＳ Ｐゴシック"/>
              <a:cs typeface="ＭＳ Ｐゴシック"/>
            </a:endParaRPr>
          </a:p>
          <a:p>
            <a:pPr eaLnBrk="1" hangingPunct="1"/>
            <a:endParaRPr lang="en-US" altLang="ja-JP" sz="2400" dirty="0" smtClean="0">
              <a:solidFill>
                <a:schemeClr val="bg1"/>
              </a:solidFill>
              <a:ea typeface="ＭＳ Ｐゴシック"/>
              <a:cs typeface="ＭＳ Ｐゴシック"/>
            </a:endParaRPr>
          </a:p>
          <a:p>
            <a:pPr eaLnBrk="1" hangingPunct="1"/>
            <a:r>
              <a:rPr lang="es-ES" sz="2400" dirty="0" smtClean="0">
                <a:solidFill>
                  <a:schemeClr val="bg1"/>
                </a:solidFill>
                <a:ea typeface="ＭＳ Ｐゴシック"/>
                <a:cs typeface="ＭＳ Ｐゴシック"/>
              </a:rPr>
              <a:t>84,000 </a:t>
            </a:r>
            <a:r>
              <a:rPr lang="es-ES" sz="2400" dirty="0" smtClean="0">
                <a:solidFill>
                  <a:schemeClr val="bg1"/>
                </a:solidFill>
                <a:ea typeface="ＭＳ Ｐゴシック"/>
                <a:cs typeface="ＭＳ Ｐゴシック"/>
              </a:rPr>
              <a:t>ha </a:t>
            </a:r>
            <a:r>
              <a:rPr lang="es-ES" sz="2400" dirty="0" smtClean="0">
                <a:solidFill>
                  <a:schemeClr val="bg1"/>
                </a:solidFill>
                <a:ea typeface="ＭＳ Ｐゴシック"/>
                <a:cs typeface="ＭＳ Ｐゴシック"/>
              </a:rPr>
              <a:t>of natural </a:t>
            </a:r>
            <a:r>
              <a:rPr lang="es-ES" sz="2400" dirty="0" err="1" smtClean="0">
                <a:solidFill>
                  <a:schemeClr val="bg1"/>
                </a:solidFill>
                <a:ea typeface="ＭＳ Ｐゴシック"/>
                <a:cs typeface="ＭＳ Ｐゴシック"/>
              </a:rPr>
              <a:t>grasslands</a:t>
            </a:r>
            <a:r>
              <a:rPr lang="es-ES" sz="2400" dirty="0" smtClean="0">
                <a:solidFill>
                  <a:schemeClr val="bg1"/>
                </a:solidFill>
                <a:ea typeface="ＭＳ Ｐゴシック"/>
                <a:cs typeface="ＭＳ Ｐゴシック"/>
              </a:rPr>
              <a:t> </a:t>
            </a:r>
            <a:r>
              <a:rPr lang="es-ES" sz="2400" dirty="0" err="1" smtClean="0">
                <a:solidFill>
                  <a:schemeClr val="bg1"/>
                </a:solidFill>
                <a:ea typeface="ＭＳ Ｐゴシック"/>
                <a:cs typeface="ＭＳ Ｐゴシック"/>
              </a:rPr>
              <a:t>certified</a:t>
            </a:r>
            <a:r>
              <a:rPr lang="es-ES" sz="2400" dirty="0" smtClean="0">
                <a:solidFill>
                  <a:schemeClr val="bg1"/>
                </a:solidFill>
                <a:ea typeface="ＭＳ Ｐゴシック"/>
                <a:cs typeface="ＭＳ Ｐゴシック"/>
              </a:rPr>
              <a:t> </a:t>
            </a:r>
            <a:r>
              <a:rPr lang="es-ES" sz="2400" dirty="0" err="1" smtClean="0">
                <a:solidFill>
                  <a:schemeClr val="bg1"/>
                </a:solidFill>
                <a:ea typeface="ＭＳ Ｐゴシック"/>
                <a:cs typeface="ＭＳ Ｐゴシック"/>
              </a:rPr>
              <a:t>to</a:t>
            </a:r>
            <a:r>
              <a:rPr lang="es-ES" sz="2400" dirty="0" smtClean="0">
                <a:solidFill>
                  <a:schemeClr val="bg1"/>
                </a:solidFill>
                <a:ea typeface="ＭＳ Ｐゴシック"/>
                <a:cs typeface="ＭＳ Ｐゴシック"/>
              </a:rPr>
              <a:t> date, </a:t>
            </a:r>
            <a:r>
              <a:rPr lang="es-ES" sz="2400" dirty="0" err="1" smtClean="0">
                <a:solidFill>
                  <a:schemeClr val="bg1"/>
                </a:solidFill>
                <a:ea typeface="ＭＳ Ｐゴシック"/>
                <a:cs typeface="ＭＳ Ｐゴシック"/>
              </a:rPr>
              <a:t>another</a:t>
            </a:r>
            <a:r>
              <a:rPr lang="es-ES" sz="2400" dirty="0" smtClean="0">
                <a:solidFill>
                  <a:schemeClr val="bg1"/>
                </a:solidFill>
                <a:ea typeface="ＭＳ Ｐゴシック"/>
                <a:cs typeface="ＭＳ Ｐゴシック"/>
              </a:rPr>
              <a:t> 112,000 ha in </a:t>
            </a:r>
            <a:r>
              <a:rPr lang="es-ES" sz="2400" dirty="0" err="1" smtClean="0">
                <a:solidFill>
                  <a:schemeClr val="bg1"/>
                </a:solidFill>
                <a:ea typeface="ＭＳ Ｐゴシック"/>
                <a:cs typeface="ＭＳ Ｐゴシック"/>
              </a:rPr>
              <a:t>process</a:t>
            </a:r>
            <a:r>
              <a:rPr lang="es-ES" sz="2400" dirty="0" smtClean="0">
                <a:solidFill>
                  <a:schemeClr val="bg1"/>
                </a:solidFill>
                <a:ea typeface="ＭＳ Ｐゴシック"/>
                <a:cs typeface="ＭＳ Ｐゴシック"/>
              </a:rPr>
              <a:t> of </a:t>
            </a:r>
            <a:r>
              <a:rPr lang="es-ES" sz="2400" dirty="0" err="1" smtClean="0">
                <a:solidFill>
                  <a:schemeClr val="bg1"/>
                </a:solidFill>
                <a:ea typeface="ＭＳ Ｐゴシック"/>
                <a:cs typeface="ＭＳ Ｐゴシック"/>
              </a:rPr>
              <a:t>certification</a:t>
            </a:r>
            <a:r>
              <a:rPr lang="en-US" sz="2400" dirty="0" smtClean="0">
                <a:solidFill>
                  <a:schemeClr val="bg1"/>
                </a:solidFill>
              </a:rPr>
              <a:t>.</a:t>
            </a:r>
            <a:endParaRPr lang="en-US" sz="2400" dirty="0" smtClean="0">
              <a:solidFill>
                <a:schemeClr val="bg1"/>
              </a:solidFill>
            </a:endParaRPr>
          </a:p>
          <a:p>
            <a:pPr eaLnBrk="1" hangingPunct="1"/>
            <a:endParaRPr lang="es-ES" sz="2400" dirty="0" smtClean="0">
              <a:solidFill>
                <a:schemeClr val="bg1"/>
              </a:solidFill>
              <a:ea typeface="ＭＳ Ｐゴシック"/>
              <a:cs typeface="ＭＳ Ｐゴシック"/>
            </a:endParaRPr>
          </a:p>
          <a:p>
            <a:pPr eaLnBrk="1" hangingPunct="1"/>
            <a:r>
              <a:rPr lang="en-US" sz="2400" dirty="0">
                <a:solidFill>
                  <a:schemeClr val="bg1"/>
                </a:solidFill>
              </a:rPr>
              <a:t>10,000 kg/month certified beef on sale in </a:t>
            </a:r>
            <a:r>
              <a:rPr lang="en-US" sz="2400" dirty="0" smtClean="0">
                <a:solidFill>
                  <a:schemeClr val="bg1"/>
                </a:solidFill>
              </a:rPr>
              <a:t>Argentina, and first export to Europe.</a:t>
            </a:r>
          </a:p>
          <a:p>
            <a:pPr eaLnBrk="1" hangingPunct="1"/>
            <a:endParaRPr lang="en-US" sz="2400" dirty="0">
              <a:solidFill>
                <a:schemeClr val="bg1"/>
              </a:solidFill>
            </a:endParaRPr>
          </a:p>
          <a:p>
            <a:pPr eaLnBrk="1" hangingPunct="1"/>
            <a:r>
              <a:rPr lang="en-US" sz="2400" dirty="0" smtClean="0">
                <a:solidFill>
                  <a:schemeClr val="bg1"/>
                </a:solidFill>
              </a:rPr>
              <a:t>Novel </a:t>
            </a:r>
            <a:r>
              <a:rPr lang="en-US" sz="2400" dirty="0" smtClean="0">
                <a:solidFill>
                  <a:schemeClr val="bg1"/>
                </a:solidFill>
              </a:rPr>
              <a:t>index being </a:t>
            </a:r>
            <a:r>
              <a:rPr lang="en-US" sz="2400" dirty="0" smtClean="0">
                <a:solidFill>
                  <a:schemeClr val="bg1"/>
                </a:solidFill>
              </a:rPr>
              <a:t>used to support market, fiscal and credit incentives for grasslands conservation.</a:t>
            </a:r>
          </a:p>
          <a:p>
            <a:pPr eaLnBrk="1" hangingPunct="1"/>
            <a:endParaRPr lang="en-US" sz="2400" dirty="0" smtClean="0">
              <a:solidFill>
                <a:schemeClr val="bg1"/>
              </a:solidFill>
            </a:endParaRPr>
          </a:p>
        </p:txBody>
      </p:sp>
    </p:spTree>
    <p:extLst>
      <p:ext uri="{BB962C8B-B14F-4D97-AF65-F5344CB8AC3E}">
        <p14:creationId xmlns:p14="http://schemas.microsoft.com/office/powerpoint/2010/main" val="329559126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DSC_0156-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Rectangle 3"/>
          <p:cNvSpPr>
            <a:spLocks noGrp="1" noChangeArrowheads="1"/>
          </p:cNvSpPr>
          <p:nvPr>
            <p:ph type="title"/>
          </p:nvPr>
        </p:nvSpPr>
        <p:spPr>
          <a:xfrm>
            <a:off x="251520" y="1"/>
            <a:ext cx="8229600" cy="777875"/>
          </a:xfrm>
        </p:spPr>
        <p:txBody>
          <a:bodyPr/>
          <a:lstStyle/>
          <a:p>
            <a:r>
              <a:rPr lang="es-ES" dirty="0" err="1" smtClean="0">
                <a:solidFill>
                  <a:schemeClr val="bg1"/>
                </a:solidFill>
              </a:rPr>
              <a:t>Lessons</a:t>
            </a:r>
            <a:r>
              <a:rPr lang="es-ES" dirty="0" smtClean="0">
                <a:solidFill>
                  <a:schemeClr val="bg1"/>
                </a:solidFill>
              </a:rPr>
              <a:t> </a:t>
            </a:r>
            <a:r>
              <a:rPr lang="es-ES" dirty="0" err="1" smtClean="0">
                <a:solidFill>
                  <a:schemeClr val="bg1"/>
                </a:solidFill>
              </a:rPr>
              <a:t>Learned</a:t>
            </a:r>
            <a:endParaRPr lang="es-ES" dirty="0">
              <a:solidFill>
                <a:schemeClr val="bg1"/>
              </a:solidFill>
            </a:endParaRPr>
          </a:p>
        </p:txBody>
      </p:sp>
      <p:sp>
        <p:nvSpPr>
          <p:cNvPr id="89092" name="Rectangle 4"/>
          <p:cNvSpPr>
            <a:spLocks noGrp="1" noChangeArrowheads="1"/>
          </p:cNvSpPr>
          <p:nvPr>
            <p:ph type="body" idx="1"/>
          </p:nvPr>
        </p:nvSpPr>
        <p:spPr>
          <a:xfrm>
            <a:off x="246062" y="764704"/>
            <a:ext cx="8651875" cy="5904656"/>
          </a:xfrm>
        </p:spPr>
        <p:txBody>
          <a:bodyPr/>
          <a:lstStyle/>
          <a:p>
            <a:pPr marL="609600" indent="-609600">
              <a:lnSpc>
                <a:spcPct val="80000"/>
              </a:lnSpc>
            </a:pPr>
            <a:endParaRPr lang="en-US" sz="2400" dirty="0" smtClean="0">
              <a:solidFill>
                <a:schemeClr val="bg1"/>
              </a:solidFill>
            </a:endParaRPr>
          </a:p>
          <a:p>
            <a:pPr marL="609600" indent="-609600">
              <a:lnSpc>
                <a:spcPct val="80000"/>
              </a:lnSpc>
            </a:pPr>
            <a:r>
              <a:rPr lang="en-US" sz="2400" dirty="0" smtClean="0">
                <a:solidFill>
                  <a:schemeClr val="bg1"/>
                </a:solidFill>
              </a:rPr>
              <a:t>Engaging with ranchers from the very beginning</a:t>
            </a:r>
          </a:p>
          <a:p>
            <a:pPr marL="609600" indent="-609600">
              <a:lnSpc>
                <a:spcPct val="80000"/>
              </a:lnSpc>
            </a:pPr>
            <a:r>
              <a:rPr lang="en-US" sz="2400" dirty="0" smtClean="0">
                <a:solidFill>
                  <a:schemeClr val="bg1"/>
                </a:solidFill>
              </a:rPr>
              <a:t>Promoting ranchers as the “heroes” of grasslands conservation</a:t>
            </a:r>
          </a:p>
          <a:p>
            <a:pPr marL="609600" indent="-609600">
              <a:lnSpc>
                <a:spcPct val="80000"/>
              </a:lnSpc>
            </a:pPr>
            <a:r>
              <a:rPr lang="en-US" sz="2400" dirty="0" smtClean="0">
                <a:solidFill>
                  <a:schemeClr val="accent3"/>
                </a:solidFill>
              </a:rPr>
              <a:t>Dedicated team of coordinators (regional, national)</a:t>
            </a:r>
          </a:p>
          <a:p>
            <a:pPr marL="609600" indent="-609600">
              <a:lnSpc>
                <a:spcPct val="80000"/>
              </a:lnSpc>
            </a:pPr>
            <a:endParaRPr lang="es-ES" sz="2400" dirty="0">
              <a:solidFill>
                <a:schemeClr val="accent3"/>
              </a:solidFill>
            </a:endParaRPr>
          </a:p>
          <a:p>
            <a:pPr marL="609600" indent="-609600">
              <a:lnSpc>
                <a:spcPct val="80000"/>
              </a:lnSpc>
            </a:pPr>
            <a:endParaRPr lang="es-ES" sz="2400" dirty="0" smtClean="0">
              <a:solidFill>
                <a:schemeClr val="accent3"/>
              </a:solidFill>
            </a:endParaRPr>
          </a:p>
          <a:p>
            <a:pPr marL="609600" indent="-609600">
              <a:lnSpc>
                <a:spcPct val="80000"/>
              </a:lnSpc>
            </a:pPr>
            <a:endParaRPr lang="es-ES" sz="2400" dirty="0">
              <a:solidFill>
                <a:schemeClr val="accent3"/>
              </a:solidFill>
            </a:endParaRPr>
          </a:p>
          <a:p>
            <a:pPr marL="609600" indent="-609600">
              <a:lnSpc>
                <a:spcPct val="80000"/>
              </a:lnSpc>
            </a:pPr>
            <a:endParaRPr lang="es-ES" sz="2400" dirty="0" smtClean="0">
              <a:solidFill>
                <a:schemeClr val="accent3"/>
              </a:solidFill>
            </a:endParaRPr>
          </a:p>
          <a:p>
            <a:pPr marL="609600" indent="-609600">
              <a:lnSpc>
                <a:spcPct val="80000"/>
              </a:lnSpc>
            </a:pPr>
            <a:endParaRPr lang="es-ES" sz="2400" dirty="0">
              <a:solidFill>
                <a:schemeClr val="accent3"/>
              </a:solidFill>
            </a:endParaRPr>
          </a:p>
          <a:p>
            <a:pPr marL="609600" indent="-609600">
              <a:lnSpc>
                <a:spcPct val="80000"/>
              </a:lnSpc>
            </a:pPr>
            <a:endParaRPr lang="es-ES" sz="2400" dirty="0" smtClean="0">
              <a:solidFill>
                <a:schemeClr val="accent3"/>
              </a:solidFill>
            </a:endParaRPr>
          </a:p>
          <a:p>
            <a:pPr marL="609600" indent="-609600">
              <a:lnSpc>
                <a:spcPct val="80000"/>
              </a:lnSpc>
            </a:pPr>
            <a:endParaRPr lang="es-ES" sz="2400" dirty="0">
              <a:solidFill>
                <a:schemeClr val="accent3"/>
              </a:solidFill>
            </a:endParaRPr>
          </a:p>
          <a:p>
            <a:pPr marL="609600" indent="-609600">
              <a:lnSpc>
                <a:spcPct val="80000"/>
              </a:lnSpc>
            </a:pPr>
            <a:endParaRPr lang="es-ES" sz="2400" dirty="0" smtClean="0">
              <a:solidFill>
                <a:schemeClr val="accent3"/>
              </a:solidFill>
            </a:endParaRPr>
          </a:p>
          <a:p>
            <a:pPr marL="609600" indent="-609600">
              <a:lnSpc>
                <a:spcPct val="80000"/>
              </a:lnSpc>
            </a:pPr>
            <a:endParaRPr lang="en-US" sz="2400" dirty="0" smtClean="0">
              <a:solidFill>
                <a:schemeClr val="accent3"/>
              </a:solidFill>
            </a:endParaRPr>
          </a:p>
          <a:p>
            <a:pPr marL="609600" indent="-609600">
              <a:lnSpc>
                <a:spcPct val="80000"/>
              </a:lnSpc>
            </a:pPr>
            <a:r>
              <a:rPr lang="en-US" sz="2400" dirty="0">
                <a:solidFill>
                  <a:schemeClr val="accent3"/>
                </a:solidFill>
              </a:rPr>
              <a:t>Working with authorities to capitalize on existing and to develop new policy and legal frameworks for incentives</a:t>
            </a:r>
          </a:p>
          <a:p>
            <a:pPr marL="609600" indent="-609600">
              <a:lnSpc>
                <a:spcPct val="80000"/>
              </a:lnSpc>
            </a:pPr>
            <a:endParaRPr lang="en-US" sz="2400" dirty="0" smtClean="0">
              <a:solidFill>
                <a:schemeClr val="accent3"/>
              </a:solidFill>
            </a:endParaRPr>
          </a:p>
          <a:p>
            <a:pPr marL="609600" indent="-609600">
              <a:lnSpc>
                <a:spcPct val="80000"/>
              </a:lnSpc>
            </a:pPr>
            <a:endParaRPr lang="en-US" sz="2400" dirty="0" smtClean="0">
              <a:solidFill>
                <a:schemeClr val="bg1"/>
              </a:solidFill>
            </a:endParaRPr>
          </a:p>
          <a:p>
            <a:pPr marL="400050" lvl="1" indent="0">
              <a:lnSpc>
                <a:spcPct val="80000"/>
              </a:lnSpc>
              <a:buNone/>
            </a:pPr>
            <a:endParaRPr lang="en-US" sz="2000" dirty="0" smtClean="0">
              <a:solidFill>
                <a:schemeClr val="bg1"/>
              </a:solidFill>
            </a:endParaRPr>
          </a:p>
          <a:p>
            <a:pPr marL="609600" indent="-609600">
              <a:lnSpc>
                <a:spcPct val="80000"/>
              </a:lnSpc>
            </a:pPr>
            <a:endParaRPr lang="en-US" sz="2400" dirty="0" smtClean="0">
              <a:solidFill>
                <a:schemeClr val="accent3"/>
              </a:solidFill>
            </a:endParaRPr>
          </a:p>
          <a:p>
            <a:pPr marL="609600" indent="-609600">
              <a:lnSpc>
                <a:spcPct val="80000"/>
              </a:lnSpc>
            </a:pPr>
            <a:endParaRPr lang="en-US" sz="2400" dirty="0" smtClean="0">
              <a:solidFill>
                <a:schemeClr val="accent3"/>
              </a:solidFill>
            </a:endParaRPr>
          </a:p>
          <a:p>
            <a:pPr marL="609600" indent="-609600">
              <a:lnSpc>
                <a:spcPct val="80000"/>
              </a:lnSpc>
            </a:pPr>
            <a:endParaRPr lang="en-US" sz="2400" dirty="0" smtClean="0">
              <a:solidFill>
                <a:schemeClr val="accent3"/>
              </a:solidFill>
            </a:endParaRPr>
          </a:p>
          <a:p>
            <a:pPr marL="609600" indent="-609600">
              <a:lnSpc>
                <a:spcPct val="80000"/>
              </a:lnSpc>
            </a:pPr>
            <a:endParaRPr lang="en-US" sz="2400" dirty="0" smtClean="0">
              <a:solidFill>
                <a:schemeClr val="accent3"/>
              </a:solidFill>
            </a:endParaRPr>
          </a:p>
          <a:p>
            <a:pPr marL="609600" indent="-609600">
              <a:lnSpc>
                <a:spcPct val="80000"/>
              </a:lnSpc>
            </a:pPr>
            <a:endParaRPr lang="en-US" sz="2400" dirty="0" smtClean="0">
              <a:solidFill>
                <a:schemeClr val="accent3"/>
              </a:solidFill>
            </a:endParaRPr>
          </a:p>
          <a:p>
            <a:pPr marL="609600" indent="-609600">
              <a:lnSpc>
                <a:spcPct val="80000"/>
              </a:lnSpc>
            </a:pPr>
            <a:endParaRPr lang="en-US" sz="2400" dirty="0" smtClean="0">
              <a:solidFill>
                <a:schemeClr val="accent3"/>
              </a:solidFill>
            </a:endParaRPr>
          </a:p>
          <a:p>
            <a:pPr marL="609600" indent="-609600">
              <a:lnSpc>
                <a:spcPct val="80000"/>
              </a:lnSpc>
            </a:pPr>
            <a:endParaRPr lang="en-US" sz="2400" dirty="0" smtClean="0">
              <a:solidFill>
                <a:schemeClr val="accent3"/>
              </a:solidFill>
            </a:endParaRPr>
          </a:p>
          <a:p>
            <a:pPr marL="609600" indent="-609600">
              <a:lnSpc>
                <a:spcPct val="80000"/>
              </a:lnSpc>
            </a:pPr>
            <a:endParaRPr lang="en-US" sz="2400" dirty="0">
              <a:solidFill>
                <a:schemeClr val="accent3"/>
              </a:solidFill>
            </a:endParaRPr>
          </a:p>
          <a:p>
            <a:pPr marL="609600" indent="-609600">
              <a:lnSpc>
                <a:spcPct val="80000"/>
              </a:lnSpc>
              <a:buFontTx/>
              <a:buNone/>
            </a:pPr>
            <a:endParaRPr lang="en-US" altLang="ja-JP" sz="800" dirty="0">
              <a:solidFill>
                <a:schemeClr val="bg1"/>
              </a:solidFill>
              <a:ea typeface="ＭＳ Ｐゴシック" charset="-128"/>
            </a:endParaRPr>
          </a:p>
        </p:txBody>
      </p:sp>
    </p:spTree>
    <p:extLst>
      <p:ext uri="{BB962C8B-B14F-4D97-AF65-F5344CB8AC3E}">
        <p14:creationId xmlns:p14="http://schemas.microsoft.com/office/powerpoint/2010/main" val="77160724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9">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000000"/>
        </a:lt1>
        <a:dk2>
          <a:srgbClr val="000000"/>
        </a:dk2>
        <a:lt2>
          <a:srgbClr val="808080"/>
        </a:lt2>
        <a:accent1>
          <a:srgbClr val="FFFFFF"/>
        </a:accent1>
        <a:accent2>
          <a:srgbClr val="3333CC"/>
        </a:accent2>
        <a:accent3>
          <a:srgbClr val="AAAAAA"/>
        </a:accent3>
        <a:accent4>
          <a:srgbClr val="000000"/>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TotalTime>
  <Words>382</Words>
  <Application>Microsoft Office PowerPoint</Application>
  <PresentationFormat>On-screen Show (4:3)</PresentationFormat>
  <Paragraphs>58</Paragraphs>
  <Slides>11</Slides>
  <Notes>0</Notes>
  <HiddenSlides>0</HiddenSlides>
  <MMClips>0</MMClips>
  <ScaleCrop>false</ScaleCrop>
  <HeadingPairs>
    <vt:vector size="4" baseType="variant">
      <vt:variant>
        <vt:lpstr>Theme</vt:lpstr>
      </vt:variant>
      <vt:variant>
        <vt:i4>7</vt:i4>
      </vt:variant>
      <vt:variant>
        <vt:lpstr>Slide Titles</vt:lpstr>
      </vt:variant>
      <vt:variant>
        <vt:i4>11</vt:i4>
      </vt:variant>
    </vt:vector>
  </HeadingPairs>
  <TitlesOfParts>
    <vt:vector size="18" baseType="lpstr">
      <vt:lpstr>Default Design</vt:lpstr>
      <vt:lpstr>2_Diseño predeterminado</vt:lpstr>
      <vt:lpstr>2_Default Design</vt:lpstr>
      <vt:lpstr>1_Diseño predeterminado</vt:lpstr>
      <vt:lpstr>3_Diseño predeterminado</vt:lpstr>
      <vt:lpstr>1_Office Theme</vt:lpstr>
      <vt:lpstr>2_Office Theme</vt:lpstr>
      <vt:lpstr>PowerPoint Presentation</vt:lpstr>
      <vt:lpstr>PowerPoint Presentation</vt:lpstr>
      <vt:lpstr>PowerPoint Presentation</vt:lpstr>
      <vt:lpstr>PowerPoint Presentation</vt:lpstr>
      <vt:lpstr>PowerPoint Presentation</vt:lpstr>
      <vt:lpstr>Key steps to building ecological, economical and social sustainability of ranching have included:</vt:lpstr>
      <vt:lpstr>Key steps continued…</vt:lpstr>
      <vt:lpstr>Progress to date</vt:lpstr>
      <vt:lpstr>Lessons Learned</vt:lpstr>
      <vt:lpstr>PowerPoint Presentation</vt:lpstr>
      <vt:lpstr>Additional information: http://www.alianzadelpastizal.org/ https://www.youtube.com/user/AlianzadelPastizal  Regional Coordinator: Nicolas Marchand nicolas.marchand@birdlife.org </vt:lpstr>
    </vt:vector>
  </TitlesOfParts>
  <Company>Birdlife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Twelvetrees</dc:creator>
  <cp:lastModifiedBy>Rob Clay</cp:lastModifiedBy>
  <cp:revision>30</cp:revision>
  <dcterms:created xsi:type="dcterms:W3CDTF">2013-06-03T15:05:11Z</dcterms:created>
  <dcterms:modified xsi:type="dcterms:W3CDTF">2014-03-10T22:14:56Z</dcterms:modified>
</cp:coreProperties>
</file>